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1"/>
  </p:notesMasterIdLst>
  <p:handoutMasterIdLst>
    <p:handoutMasterId r:id="rId32"/>
  </p:handoutMasterIdLst>
  <p:sldIdLst>
    <p:sldId id="267" r:id="rId5"/>
    <p:sldId id="268" r:id="rId6"/>
    <p:sldId id="269" r:id="rId7"/>
    <p:sldId id="270" r:id="rId8"/>
    <p:sldId id="271" r:id="rId9"/>
    <p:sldId id="272" r:id="rId10"/>
    <p:sldId id="273" r:id="rId11"/>
    <p:sldId id="279" r:id="rId12"/>
    <p:sldId id="280" r:id="rId13"/>
    <p:sldId id="274" r:id="rId14"/>
    <p:sldId id="281" r:id="rId15"/>
    <p:sldId id="282" r:id="rId16"/>
    <p:sldId id="283" r:id="rId17"/>
    <p:sldId id="284" r:id="rId18"/>
    <p:sldId id="285" r:id="rId19"/>
    <p:sldId id="286" r:id="rId20"/>
    <p:sldId id="287" r:id="rId21"/>
    <p:sldId id="288" r:id="rId22"/>
    <p:sldId id="289" r:id="rId23"/>
    <p:sldId id="290" r:id="rId24"/>
    <p:sldId id="291" r:id="rId25"/>
    <p:sldId id="293" r:id="rId26"/>
    <p:sldId id="294" r:id="rId27"/>
    <p:sldId id="275" r:id="rId28"/>
    <p:sldId id="277" r:id="rId29"/>
    <p:sldId id="278" r:id="rId30"/>
  </p:sldIdLst>
  <p:sldSz cx="12188825"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es frikha" initials="ff" lastIdx="1" clrIdx="0">
    <p:extLst>
      <p:ext uri="{19B8F6BF-5375-455C-9EA6-DF929625EA0E}">
        <p15:presenceInfo xmlns:p15="http://schemas.microsoft.com/office/powerpoint/2012/main" userId="766747d3ebd9ab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599" autoAdjust="0"/>
  </p:normalViewPr>
  <p:slideViewPr>
    <p:cSldViewPr>
      <p:cViewPr varScale="1">
        <p:scale>
          <a:sx n="89" d="100"/>
          <a:sy n="89" d="100"/>
        </p:scale>
        <p:origin x="418" y="7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9" d="100"/>
          <a:sy n="89" d="100"/>
        </p:scale>
        <p:origin x="300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D0B90F-A1F8-460A-95A6-F281DFCF3F2F}"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fr-FR"/>
        </a:p>
      </dgm:t>
    </dgm:pt>
    <dgm:pt modelId="{73FBDF70-891F-4F8F-8E50-1B9FE2E801DB}">
      <dgm:prSet phldrT="[Texte]"/>
      <dgm:spPr/>
      <dgm:t>
        <a:bodyPr/>
        <a:lstStyle/>
        <a:p>
          <a:r>
            <a:rPr lang="fr-FR" dirty="0" smtClean="0"/>
            <a:t>Chef chantier</a:t>
          </a:r>
          <a:endParaRPr lang="fr-FR" dirty="0"/>
        </a:p>
      </dgm:t>
    </dgm:pt>
    <dgm:pt modelId="{2233A138-47A0-4258-9A23-B75D8BD7A193}" type="parTrans" cxnId="{54406B5E-29F3-44CE-B52A-AE56E0B97422}">
      <dgm:prSet/>
      <dgm:spPr/>
      <dgm:t>
        <a:bodyPr/>
        <a:lstStyle/>
        <a:p>
          <a:endParaRPr lang="fr-FR"/>
        </a:p>
      </dgm:t>
    </dgm:pt>
    <dgm:pt modelId="{C1BB878E-520B-40A5-A96E-15617860973C}" type="sibTrans" cxnId="{54406B5E-29F3-44CE-B52A-AE56E0B97422}">
      <dgm:prSet/>
      <dgm:spPr/>
      <dgm:t>
        <a:bodyPr/>
        <a:lstStyle/>
        <a:p>
          <a:endParaRPr lang="fr-FR"/>
        </a:p>
      </dgm:t>
    </dgm:pt>
    <dgm:pt modelId="{8919A0A2-C400-496D-B7BC-D14EC6ECA8C1}">
      <dgm:prSet phldrT="[Texte]"/>
      <dgm:spPr/>
      <dgm:t>
        <a:bodyPr/>
        <a:lstStyle/>
        <a:p>
          <a:r>
            <a:rPr lang="fr-FR" dirty="0" smtClean="0"/>
            <a:t>Topographe</a:t>
          </a:r>
          <a:endParaRPr lang="fr-FR" dirty="0"/>
        </a:p>
      </dgm:t>
    </dgm:pt>
    <dgm:pt modelId="{178E15A7-977D-4AAD-A726-464A1CB6D9EB}" type="parTrans" cxnId="{4F9C9864-4B77-4888-8F6E-6A8D5022D5BE}">
      <dgm:prSet/>
      <dgm:spPr/>
      <dgm:t>
        <a:bodyPr/>
        <a:lstStyle/>
        <a:p>
          <a:endParaRPr lang="fr-FR"/>
        </a:p>
      </dgm:t>
    </dgm:pt>
    <dgm:pt modelId="{F7A91278-FBC7-44DB-B20C-16A9DC33195E}" type="sibTrans" cxnId="{4F9C9864-4B77-4888-8F6E-6A8D5022D5BE}">
      <dgm:prSet/>
      <dgm:spPr/>
      <dgm:t>
        <a:bodyPr/>
        <a:lstStyle/>
        <a:p>
          <a:endParaRPr lang="fr-FR"/>
        </a:p>
      </dgm:t>
    </dgm:pt>
    <dgm:pt modelId="{FA443FBB-187A-4F12-9BCD-53CD1FB62326}">
      <dgm:prSet phldrT="[Texte]"/>
      <dgm:spPr/>
      <dgm:t>
        <a:bodyPr/>
        <a:lstStyle/>
        <a:p>
          <a:r>
            <a:rPr lang="fr-FR" dirty="0" smtClean="0"/>
            <a:t>Conducteurs d’engins</a:t>
          </a:r>
          <a:endParaRPr lang="fr-FR" dirty="0"/>
        </a:p>
      </dgm:t>
    </dgm:pt>
    <dgm:pt modelId="{830168BF-2CB6-4FDD-A1D5-EE6C14DB5195}" type="parTrans" cxnId="{F909C3A8-D8FA-4242-AD2F-5EE90189EDDC}">
      <dgm:prSet/>
      <dgm:spPr/>
      <dgm:t>
        <a:bodyPr/>
        <a:lstStyle/>
        <a:p>
          <a:endParaRPr lang="fr-FR"/>
        </a:p>
      </dgm:t>
    </dgm:pt>
    <dgm:pt modelId="{BAE921B5-1CE2-4F7D-ADFE-D36A51026AA6}" type="sibTrans" cxnId="{F909C3A8-D8FA-4242-AD2F-5EE90189EDDC}">
      <dgm:prSet/>
      <dgm:spPr/>
      <dgm:t>
        <a:bodyPr/>
        <a:lstStyle/>
        <a:p>
          <a:endParaRPr lang="fr-FR"/>
        </a:p>
      </dgm:t>
    </dgm:pt>
    <dgm:pt modelId="{F41F0BB9-0FA6-4922-B24E-10F1D76A1385}">
      <dgm:prSet phldrT="[Texte]"/>
      <dgm:spPr/>
      <dgm:t>
        <a:bodyPr/>
        <a:lstStyle/>
        <a:p>
          <a:r>
            <a:rPr lang="fr-FR" dirty="0" smtClean="0"/>
            <a:t>Conducteur de travaux</a:t>
          </a:r>
        </a:p>
      </dgm:t>
    </dgm:pt>
    <dgm:pt modelId="{A1124C3C-0816-40C2-AD34-F86AB5237FB5}" type="parTrans" cxnId="{58685CED-84E5-4E1A-977D-C06E03E860B2}">
      <dgm:prSet/>
      <dgm:spPr/>
      <dgm:t>
        <a:bodyPr/>
        <a:lstStyle/>
        <a:p>
          <a:endParaRPr lang="fr-FR"/>
        </a:p>
      </dgm:t>
    </dgm:pt>
    <dgm:pt modelId="{B52949DA-DD75-420B-9C09-F77FB8FEE625}" type="sibTrans" cxnId="{58685CED-84E5-4E1A-977D-C06E03E860B2}">
      <dgm:prSet/>
      <dgm:spPr/>
      <dgm:t>
        <a:bodyPr/>
        <a:lstStyle/>
        <a:p>
          <a:endParaRPr lang="fr-FR"/>
        </a:p>
      </dgm:t>
    </dgm:pt>
    <dgm:pt modelId="{2D575417-74CC-4623-BD38-92A25E5333AF}">
      <dgm:prSet phldrT="[Texte]"/>
      <dgm:spPr/>
      <dgm:t>
        <a:bodyPr/>
        <a:lstStyle/>
        <a:p>
          <a:r>
            <a:rPr lang="fr-FR" dirty="0" smtClean="0"/>
            <a:t>Métreur </a:t>
          </a:r>
          <a:endParaRPr lang="fr-FR" dirty="0"/>
        </a:p>
      </dgm:t>
    </dgm:pt>
    <dgm:pt modelId="{5114DFD0-476E-44E3-8B11-8E4E4A307097}" type="parTrans" cxnId="{8FAC1C6F-98CD-48C9-9C37-F22044417D0B}">
      <dgm:prSet/>
      <dgm:spPr/>
      <dgm:t>
        <a:bodyPr/>
        <a:lstStyle/>
        <a:p>
          <a:endParaRPr lang="fr-FR"/>
        </a:p>
      </dgm:t>
    </dgm:pt>
    <dgm:pt modelId="{1876D553-6E42-411F-9C81-171CAF0EE1FD}" type="sibTrans" cxnId="{8FAC1C6F-98CD-48C9-9C37-F22044417D0B}">
      <dgm:prSet/>
      <dgm:spPr/>
      <dgm:t>
        <a:bodyPr/>
        <a:lstStyle/>
        <a:p>
          <a:endParaRPr lang="fr-FR"/>
        </a:p>
      </dgm:t>
    </dgm:pt>
    <dgm:pt modelId="{B826E5FA-4CA3-4F9F-A777-51B3703790FA}">
      <dgm:prSet phldrT="[Texte]"/>
      <dgm:spPr/>
      <dgm:t>
        <a:bodyPr/>
        <a:lstStyle/>
        <a:p>
          <a:r>
            <a:rPr lang="fr-FR" dirty="0" smtClean="0"/>
            <a:t>Ouvriers qualifiés</a:t>
          </a:r>
          <a:endParaRPr lang="fr-FR" dirty="0"/>
        </a:p>
      </dgm:t>
    </dgm:pt>
    <dgm:pt modelId="{E69DDE69-ABA9-4E06-B7C2-B2E058B2559C}" type="parTrans" cxnId="{44FB595C-3FF7-4275-ABA8-089C787F1CD9}">
      <dgm:prSet/>
      <dgm:spPr/>
      <dgm:t>
        <a:bodyPr/>
        <a:lstStyle/>
        <a:p>
          <a:endParaRPr lang="fr-FR"/>
        </a:p>
      </dgm:t>
    </dgm:pt>
    <dgm:pt modelId="{8B23899D-5BFE-441C-95DC-5A433B694FCF}" type="sibTrans" cxnId="{44FB595C-3FF7-4275-ABA8-089C787F1CD9}">
      <dgm:prSet/>
      <dgm:spPr/>
      <dgm:t>
        <a:bodyPr/>
        <a:lstStyle/>
        <a:p>
          <a:endParaRPr lang="fr-FR"/>
        </a:p>
      </dgm:t>
    </dgm:pt>
    <dgm:pt modelId="{542864C7-A55D-4E34-933E-55495D7D9A90}">
      <dgm:prSet phldrT="[Texte]"/>
      <dgm:spPr/>
      <dgm:t>
        <a:bodyPr/>
        <a:lstStyle/>
        <a:p>
          <a:r>
            <a:rPr lang="fr-FR" dirty="0" smtClean="0"/>
            <a:t>Ouvriers ordinaires</a:t>
          </a:r>
          <a:endParaRPr lang="fr-FR" dirty="0"/>
        </a:p>
      </dgm:t>
    </dgm:pt>
    <dgm:pt modelId="{63AD2ECE-6941-463A-AD1D-75CAE9A668CF}" type="parTrans" cxnId="{F0B01EEA-7335-45EA-B621-AEBECD7C4DD3}">
      <dgm:prSet/>
      <dgm:spPr/>
      <dgm:t>
        <a:bodyPr/>
        <a:lstStyle/>
        <a:p>
          <a:endParaRPr lang="fr-FR"/>
        </a:p>
      </dgm:t>
    </dgm:pt>
    <dgm:pt modelId="{5D0AFB61-01D1-4988-B362-7F75C5F080CA}" type="sibTrans" cxnId="{F0B01EEA-7335-45EA-B621-AEBECD7C4DD3}">
      <dgm:prSet/>
      <dgm:spPr/>
      <dgm:t>
        <a:bodyPr/>
        <a:lstStyle/>
        <a:p>
          <a:endParaRPr lang="fr-FR"/>
        </a:p>
      </dgm:t>
    </dgm:pt>
    <dgm:pt modelId="{65780F83-F61B-4518-9EA0-A7D885E778A1}">
      <dgm:prSet phldrT="[Texte]"/>
      <dgm:spPr/>
      <dgm:t>
        <a:bodyPr/>
        <a:lstStyle/>
        <a:p>
          <a:r>
            <a:rPr lang="fr-FR" dirty="0" smtClean="0"/>
            <a:t>Équipe ferraillage</a:t>
          </a:r>
          <a:endParaRPr lang="fr-FR" dirty="0"/>
        </a:p>
      </dgm:t>
    </dgm:pt>
    <dgm:pt modelId="{4F4EC4C2-93DC-4DB1-873F-36EC1B3D7772}" type="parTrans" cxnId="{1F4576D3-45F6-4523-BE84-FE98A171AEC1}">
      <dgm:prSet/>
      <dgm:spPr/>
      <dgm:t>
        <a:bodyPr/>
        <a:lstStyle/>
        <a:p>
          <a:endParaRPr lang="fr-FR"/>
        </a:p>
      </dgm:t>
    </dgm:pt>
    <dgm:pt modelId="{C19A81E4-C16A-47AC-A18F-B1D7F7918349}" type="sibTrans" cxnId="{1F4576D3-45F6-4523-BE84-FE98A171AEC1}">
      <dgm:prSet/>
      <dgm:spPr/>
      <dgm:t>
        <a:bodyPr/>
        <a:lstStyle/>
        <a:p>
          <a:endParaRPr lang="fr-FR"/>
        </a:p>
      </dgm:t>
    </dgm:pt>
    <dgm:pt modelId="{50BAD55E-0FE7-4971-975A-4FCCA8D97AB0}">
      <dgm:prSet phldrT="[Texte]"/>
      <dgm:spPr/>
      <dgm:t>
        <a:bodyPr/>
        <a:lstStyle/>
        <a:p>
          <a:r>
            <a:rPr lang="fr-FR" dirty="0" smtClean="0"/>
            <a:t>Équipe recepage des pieux</a:t>
          </a:r>
          <a:endParaRPr lang="fr-FR" dirty="0"/>
        </a:p>
      </dgm:t>
    </dgm:pt>
    <dgm:pt modelId="{F8A1DBEC-D063-4799-9E69-50921E584219}" type="parTrans" cxnId="{A8FC1516-46FA-4ACB-B8B5-DDCD1898C0B0}">
      <dgm:prSet/>
      <dgm:spPr/>
      <dgm:t>
        <a:bodyPr/>
        <a:lstStyle/>
        <a:p>
          <a:endParaRPr lang="fr-FR"/>
        </a:p>
      </dgm:t>
    </dgm:pt>
    <dgm:pt modelId="{E0A87F17-03E1-4ECE-9483-678A5ADF53EF}" type="sibTrans" cxnId="{A8FC1516-46FA-4ACB-B8B5-DDCD1898C0B0}">
      <dgm:prSet/>
      <dgm:spPr/>
      <dgm:t>
        <a:bodyPr/>
        <a:lstStyle/>
        <a:p>
          <a:endParaRPr lang="fr-FR"/>
        </a:p>
      </dgm:t>
    </dgm:pt>
    <dgm:pt modelId="{B44C34E0-FBB8-4A4D-B008-6A478091FC83}" type="pres">
      <dgm:prSet presAssocID="{A7D0B90F-A1F8-460A-95A6-F281DFCF3F2F}" presName="hierChild1" presStyleCnt="0">
        <dgm:presLayoutVars>
          <dgm:orgChart val="1"/>
          <dgm:chPref val="1"/>
          <dgm:dir/>
          <dgm:animOne val="branch"/>
          <dgm:animLvl val="lvl"/>
          <dgm:resizeHandles/>
        </dgm:presLayoutVars>
      </dgm:prSet>
      <dgm:spPr/>
      <dgm:t>
        <a:bodyPr/>
        <a:lstStyle/>
        <a:p>
          <a:endParaRPr lang="fr-FR"/>
        </a:p>
      </dgm:t>
    </dgm:pt>
    <dgm:pt modelId="{16955C45-2BB9-4E45-8E49-A532697FF3C2}" type="pres">
      <dgm:prSet presAssocID="{F41F0BB9-0FA6-4922-B24E-10F1D76A1385}" presName="hierRoot1" presStyleCnt="0">
        <dgm:presLayoutVars>
          <dgm:hierBranch val="init"/>
        </dgm:presLayoutVars>
      </dgm:prSet>
      <dgm:spPr/>
    </dgm:pt>
    <dgm:pt modelId="{4A7E74AC-3CD2-464E-A57F-1B26929F1A5A}" type="pres">
      <dgm:prSet presAssocID="{F41F0BB9-0FA6-4922-B24E-10F1D76A1385}" presName="rootComposite1" presStyleCnt="0"/>
      <dgm:spPr/>
    </dgm:pt>
    <dgm:pt modelId="{1DEC4209-42D0-4A68-B3A1-83F8B2D116E4}" type="pres">
      <dgm:prSet presAssocID="{F41F0BB9-0FA6-4922-B24E-10F1D76A1385}" presName="rootText1" presStyleLbl="node0" presStyleIdx="0" presStyleCnt="3">
        <dgm:presLayoutVars>
          <dgm:chPref val="3"/>
        </dgm:presLayoutVars>
      </dgm:prSet>
      <dgm:spPr/>
      <dgm:t>
        <a:bodyPr/>
        <a:lstStyle/>
        <a:p>
          <a:endParaRPr lang="fr-FR"/>
        </a:p>
      </dgm:t>
    </dgm:pt>
    <dgm:pt modelId="{2A66AE68-E662-4454-B761-2B587B588078}" type="pres">
      <dgm:prSet presAssocID="{F41F0BB9-0FA6-4922-B24E-10F1D76A1385}" presName="rootConnector1" presStyleLbl="node1" presStyleIdx="0" presStyleCnt="0"/>
      <dgm:spPr/>
      <dgm:t>
        <a:bodyPr/>
        <a:lstStyle/>
        <a:p>
          <a:endParaRPr lang="fr-FR"/>
        </a:p>
      </dgm:t>
    </dgm:pt>
    <dgm:pt modelId="{E423F5E4-3FE8-438A-980A-AAF2D5B7530D}" type="pres">
      <dgm:prSet presAssocID="{F41F0BB9-0FA6-4922-B24E-10F1D76A1385}" presName="hierChild2" presStyleCnt="0"/>
      <dgm:spPr/>
    </dgm:pt>
    <dgm:pt modelId="{F073AD32-26D2-4234-BBE9-E45716891FAA}" type="pres">
      <dgm:prSet presAssocID="{2233A138-47A0-4258-9A23-B75D8BD7A193}" presName="Name37" presStyleLbl="parChTrans1D2" presStyleIdx="0" presStyleCnt="4"/>
      <dgm:spPr/>
      <dgm:t>
        <a:bodyPr/>
        <a:lstStyle/>
        <a:p>
          <a:endParaRPr lang="fr-FR"/>
        </a:p>
      </dgm:t>
    </dgm:pt>
    <dgm:pt modelId="{0A6AB9C6-F649-4418-8C0E-B278E188DAC2}" type="pres">
      <dgm:prSet presAssocID="{73FBDF70-891F-4F8F-8E50-1B9FE2E801DB}" presName="hierRoot2" presStyleCnt="0">
        <dgm:presLayoutVars>
          <dgm:hierBranch val="init"/>
        </dgm:presLayoutVars>
      </dgm:prSet>
      <dgm:spPr/>
    </dgm:pt>
    <dgm:pt modelId="{DB8D492E-6111-487C-8662-B41C1ADB0C22}" type="pres">
      <dgm:prSet presAssocID="{73FBDF70-891F-4F8F-8E50-1B9FE2E801DB}" presName="rootComposite" presStyleCnt="0"/>
      <dgm:spPr/>
    </dgm:pt>
    <dgm:pt modelId="{8B704336-1409-4893-8F04-6FC3D8257AEF}" type="pres">
      <dgm:prSet presAssocID="{73FBDF70-891F-4F8F-8E50-1B9FE2E801DB}" presName="rootText" presStyleLbl="node2" presStyleIdx="0" presStyleCnt="4">
        <dgm:presLayoutVars>
          <dgm:chPref val="3"/>
        </dgm:presLayoutVars>
      </dgm:prSet>
      <dgm:spPr/>
      <dgm:t>
        <a:bodyPr/>
        <a:lstStyle/>
        <a:p>
          <a:endParaRPr lang="fr-FR"/>
        </a:p>
      </dgm:t>
    </dgm:pt>
    <dgm:pt modelId="{16EEE886-F671-4552-8895-B5C89B6EE96B}" type="pres">
      <dgm:prSet presAssocID="{73FBDF70-891F-4F8F-8E50-1B9FE2E801DB}" presName="rootConnector" presStyleLbl="node2" presStyleIdx="0" presStyleCnt="4"/>
      <dgm:spPr/>
      <dgm:t>
        <a:bodyPr/>
        <a:lstStyle/>
        <a:p>
          <a:endParaRPr lang="fr-FR"/>
        </a:p>
      </dgm:t>
    </dgm:pt>
    <dgm:pt modelId="{82EC5AA8-2CCC-402A-8254-F30D62C5DC74}" type="pres">
      <dgm:prSet presAssocID="{73FBDF70-891F-4F8F-8E50-1B9FE2E801DB}" presName="hierChild4" presStyleCnt="0"/>
      <dgm:spPr/>
    </dgm:pt>
    <dgm:pt modelId="{AB874C5D-4CB6-4DCA-9366-B2F770C80D35}" type="pres">
      <dgm:prSet presAssocID="{E69DDE69-ABA9-4E06-B7C2-B2E058B2559C}" presName="Name37" presStyleLbl="parChTrans1D3" presStyleIdx="0" presStyleCnt="2"/>
      <dgm:spPr/>
      <dgm:t>
        <a:bodyPr/>
        <a:lstStyle/>
        <a:p>
          <a:endParaRPr lang="fr-FR"/>
        </a:p>
      </dgm:t>
    </dgm:pt>
    <dgm:pt modelId="{5BAFF482-01BA-4838-8A02-2533F69D6AAC}" type="pres">
      <dgm:prSet presAssocID="{B826E5FA-4CA3-4F9F-A777-51B3703790FA}" presName="hierRoot2" presStyleCnt="0">
        <dgm:presLayoutVars>
          <dgm:hierBranch val="init"/>
        </dgm:presLayoutVars>
      </dgm:prSet>
      <dgm:spPr/>
    </dgm:pt>
    <dgm:pt modelId="{794B4F5B-6AC9-4409-B2DA-DBB3E5E8B947}" type="pres">
      <dgm:prSet presAssocID="{B826E5FA-4CA3-4F9F-A777-51B3703790FA}" presName="rootComposite" presStyleCnt="0"/>
      <dgm:spPr/>
    </dgm:pt>
    <dgm:pt modelId="{B9E98F20-D91B-4D58-9DB8-AB8ABA2A3251}" type="pres">
      <dgm:prSet presAssocID="{B826E5FA-4CA3-4F9F-A777-51B3703790FA}" presName="rootText" presStyleLbl="node3" presStyleIdx="0" presStyleCnt="2">
        <dgm:presLayoutVars>
          <dgm:chPref val="3"/>
        </dgm:presLayoutVars>
      </dgm:prSet>
      <dgm:spPr/>
      <dgm:t>
        <a:bodyPr/>
        <a:lstStyle/>
        <a:p>
          <a:endParaRPr lang="fr-FR"/>
        </a:p>
      </dgm:t>
    </dgm:pt>
    <dgm:pt modelId="{D466AB6C-A506-4DC8-9EA8-A947391FCB4B}" type="pres">
      <dgm:prSet presAssocID="{B826E5FA-4CA3-4F9F-A777-51B3703790FA}" presName="rootConnector" presStyleLbl="node3" presStyleIdx="0" presStyleCnt="2"/>
      <dgm:spPr/>
      <dgm:t>
        <a:bodyPr/>
        <a:lstStyle/>
        <a:p>
          <a:endParaRPr lang="fr-FR"/>
        </a:p>
      </dgm:t>
    </dgm:pt>
    <dgm:pt modelId="{E7FBBE8F-E28D-4E3A-96D3-6B7AC2E2D7E3}" type="pres">
      <dgm:prSet presAssocID="{B826E5FA-4CA3-4F9F-A777-51B3703790FA}" presName="hierChild4" presStyleCnt="0"/>
      <dgm:spPr/>
    </dgm:pt>
    <dgm:pt modelId="{3A3945F6-3AD4-42DF-8B15-D2613E826B04}" type="pres">
      <dgm:prSet presAssocID="{B826E5FA-4CA3-4F9F-A777-51B3703790FA}" presName="hierChild5" presStyleCnt="0"/>
      <dgm:spPr/>
    </dgm:pt>
    <dgm:pt modelId="{53DA0037-2120-4036-96F5-115F6A74C9F2}" type="pres">
      <dgm:prSet presAssocID="{63AD2ECE-6941-463A-AD1D-75CAE9A668CF}" presName="Name37" presStyleLbl="parChTrans1D3" presStyleIdx="1" presStyleCnt="2"/>
      <dgm:spPr/>
      <dgm:t>
        <a:bodyPr/>
        <a:lstStyle/>
        <a:p>
          <a:endParaRPr lang="fr-FR"/>
        </a:p>
      </dgm:t>
    </dgm:pt>
    <dgm:pt modelId="{B54D1BA6-C162-4444-8B48-4784E9BBFBE8}" type="pres">
      <dgm:prSet presAssocID="{542864C7-A55D-4E34-933E-55495D7D9A90}" presName="hierRoot2" presStyleCnt="0">
        <dgm:presLayoutVars>
          <dgm:hierBranch val="init"/>
        </dgm:presLayoutVars>
      </dgm:prSet>
      <dgm:spPr/>
    </dgm:pt>
    <dgm:pt modelId="{B37A13FB-FF1F-4523-BE67-665FC7C06B02}" type="pres">
      <dgm:prSet presAssocID="{542864C7-A55D-4E34-933E-55495D7D9A90}" presName="rootComposite" presStyleCnt="0"/>
      <dgm:spPr/>
    </dgm:pt>
    <dgm:pt modelId="{A4460FCE-F015-49CB-8BCB-1CF8D75B9876}" type="pres">
      <dgm:prSet presAssocID="{542864C7-A55D-4E34-933E-55495D7D9A90}" presName="rootText" presStyleLbl="node3" presStyleIdx="1" presStyleCnt="2">
        <dgm:presLayoutVars>
          <dgm:chPref val="3"/>
        </dgm:presLayoutVars>
      </dgm:prSet>
      <dgm:spPr/>
      <dgm:t>
        <a:bodyPr/>
        <a:lstStyle/>
        <a:p>
          <a:endParaRPr lang="fr-FR"/>
        </a:p>
      </dgm:t>
    </dgm:pt>
    <dgm:pt modelId="{4A092DBC-45D6-4436-9AC6-25DEF5D708CE}" type="pres">
      <dgm:prSet presAssocID="{542864C7-A55D-4E34-933E-55495D7D9A90}" presName="rootConnector" presStyleLbl="node3" presStyleIdx="1" presStyleCnt="2"/>
      <dgm:spPr/>
      <dgm:t>
        <a:bodyPr/>
        <a:lstStyle/>
        <a:p>
          <a:endParaRPr lang="fr-FR"/>
        </a:p>
      </dgm:t>
    </dgm:pt>
    <dgm:pt modelId="{601281B1-07EC-4D56-BD45-9821FC8FD049}" type="pres">
      <dgm:prSet presAssocID="{542864C7-A55D-4E34-933E-55495D7D9A90}" presName="hierChild4" presStyleCnt="0"/>
      <dgm:spPr/>
    </dgm:pt>
    <dgm:pt modelId="{290D46BB-5F0B-4A06-9042-505E2DC2A85B}" type="pres">
      <dgm:prSet presAssocID="{542864C7-A55D-4E34-933E-55495D7D9A90}" presName="hierChild5" presStyleCnt="0"/>
      <dgm:spPr/>
    </dgm:pt>
    <dgm:pt modelId="{3DDDB9BE-C92D-471A-BFE7-8CB719E1C18D}" type="pres">
      <dgm:prSet presAssocID="{73FBDF70-891F-4F8F-8E50-1B9FE2E801DB}" presName="hierChild5" presStyleCnt="0"/>
      <dgm:spPr/>
    </dgm:pt>
    <dgm:pt modelId="{586AC1A2-99FE-4555-A185-176CB97A60CA}" type="pres">
      <dgm:prSet presAssocID="{5114DFD0-476E-44E3-8B11-8E4E4A307097}" presName="Name37" presStyleLbl="parChTrans1D2" presStyleIdx="1" presStyleCnt="4"/>
      <dgm:spPr/>
      <dgm:t>
        <a:bodyPr/>
        <a:lstStyle/>
        <a:p>
          <a:endParaRPr lang="fr-FR"/>
        </a:p>
      </dgm:t>
    </dgm:pt>
    <dgm:pt modelId="{CD71B5F0-6026-469A-A4EA-6D42AD2E6EFA}" type="pres">
      <dgm:prSet presAssocID="{2D575417-74CC-4623-BD38-92A25E5333AF}" presName="hierRoot2" presStyleCnt="0">
        <dgm:presLayoutVars>
          <dgm:hierBranch val="init"/>
        </dgm:presLayoutVars>
      </dgm:prSet>
      <dgm:spPr/>
    </dgm:pt>
    <dgm:pt modelId="{B8D57760-8D9E-4F8C-B25A-7894C175E795}" type="pres">
      <dgm:prSet presAssocID="{2D575417-74CC-4623-BD38-92A25E5333AF}" presName="rootComposite" presStyleCnt="0"/>
      <dgm:spPr/>
    </dgm:pt>
    <dgm:pt modelId="{B831AD3F-AFE2-475B-939E-868D76036F3B}" type="pres">
      <dgm:prSet presAssocID="{2D575417-74CC-4623-BD38-92A25E5333AF}" presName="rootText" presStyleLbl="node2" presStyleIdx="1" presStyleCnt="4">
        <dgm:presLayoutVars>
          <dgm:chPref val="3"/>
        </dgm:presLayoutVars>
      </dgm:prSet>
      <dgm:spPr/>
      <dgm:t>
        <a:bodyPr/>
        <a:lstStyle/>
        <a:p>
          <a:endParaRPr lang="fr-FR"/>
        </a:p>
      </dgm:t>
    </dgm:pt>
    <dgm:pt modelId="{582705D9-EB81-4562-A675-047D63932F11}" type="pres">
      <dgm:prSet presAssocID="{2D575417-74CC-4623-BD38-92A25E5333AF}" presName="rootConnector" presStyleLbl="node2" presStyleIdx="1" presStyleCnt="4"/>
      <dgm:spPr/>
      <dgm:t>
        <a:bodyPr/>
        <a:lstStyle/>
        <a:p>
          <a:endParaRPr lang="fr-FR"/>
        </a:p>
      </dgm:t>
    </dgm:pt>
    <dgm:pt modelId="{DCFA52D0-E7EC-4A86-8832-34C29A01A716}" type="pres">
      <dgm:prSet presAssocID="{2D575417-74CC-4623-BD38-92A25E5333AF}" presName="hierChild4" presStyleCnt="0"/>
      <dgm:spPr/>
    </dgm:pt>
    <dgm:pt modelId="{192474AA-60F0-4599-A89D-DB7AEB96A264}" type="pres">
      <dgm:prSet presAssocID="{2D575417-74CC-4623-BD38-92A25E5333AF}" presName="hierChild5" presStyleCnt="0"/>
      <dgm:spPr/>
    </dgm:pt>
    <dgm:pt modelId="{DBD2313A-259F-4F12-9314-AAA4749BF1B7}" type="pres">
      <dgm:prSet presAssocID="{178E15A7-977D-4AAD-A726-464A1CB6D9EB}" presName="Name37" presStyleLbl="parChTrans1D2" presStyleIdx="2" presStyleCnt="4"/>
      <dgm:spPr/>
      <dgm:t>
        <a:bodyPr/>
        <a:lstStyle/>
        <a:p>
          <a:endParaRPr lang="fr-FR"/>
        </a:p>
      </dgm:t>
    </dgm:pt>
    <dgm:pt modelId="{825067DB-55D6-429A-AFBE-3ABAE4DCB241}" type="pres">
      <dgm:prSet presAssocID="{8919A0A2-C400-496D-B7BC-D14EC6ECA8C1}" presName="hierRoot2" presStyleCnt="0">
        <dgm:presLayoutVars>
          <dgm:hierBranch val="init"/>
        </dgm:presLayoutVars>
      </dgm:prSet>
      <dgm:spPr/>
    </dgm:pt>
    <dgm:pt modelId="{6F4D2F8A-B38B-4F7A-A06B-C1402363AB78}" type="pres">
      <dgm:prSet presAssocID="{8919A0A2-C400-496D-B7BC-D14EC6ECA8C1}" presName="rootComposite" presStyleCnt="0"/>
      <dgm:spPr/>
    </dgm:pt>
    <dgm:pt modelId="{2F8610BB-BEB5-4CDA-8BDC-D8FE9AAF5361}" type="pres">
      <dgm:prSet presAssocID="{8919A0A2-C400-496D-B7BC-D14EC6ECA8C1}" presName="rootText" presStyleLbl="node2" presStyleIdx="2" presStyleCnt="4">
        <dgm:presLayoutVars>
          <dgm:chPref val="3"/>
        </dgm:presLayoutVars>
      </dgm:prSet>
      <dgm:spPr/>
      <dgm:t>
        <a:bodyPr/>
        <a:lstStyle/>
        <a:p>
          <a:endParaRPr lang="fr-FR"/>
        </a:p>
      </dgm:t>
    </dgm:pt>
    <dgm:pt modelId="{BCACDD29-2B08-4B06-B1D4-989EEF326E78}" type="pres">
      <dgm:prSet presAssocID="{8919A0A2-C400-496D-B7BC-D14EC6ECA8C1}" presName="rootConnector" presStyleLbl="node2" presStyleIdx="2" presStyleCnt="4"/>
      <dgm:spPr/>
      <dgm:t>
        <a:bodyPr/>
        <a:lstStyle/>
        <a:p>
          <a:endParaRPr lang="fr-FR"/>
        </a:p>
      </dgm:t>
    </dgm:pt>
    <dgm:pt modelId="{EE72A55F-99C8-4D08-B5D6-B0E6A25609EC}" type="pres">
      <dgm:prSet presAssocID="{8919A0A2-C400-496D-B7BC-D14EC6ECA8C1}" presName="hierChild4" presStyleCnt="0"/>
      <dgm:spPr/>
    </dgm:pt>
    <dgm:pt modelId="{E8E7494A-8C44-4B8E-AD1B-91570E0F4456}" type="pres">
      <dgm:prSet presAssocID="{8919A0A2-C400-496D-B7BC-D14EC6ECA8C1}" presName="hierChild5" presStyleCnt="0"/>
      <dgm:spPr/>
    </dgm:pt>
    <dgm:pt modelId="{F0821369-3DE7-4E12-9124-9E61EE8BFF59}" type="pres">
      <dgm:prSet presAssocID="{830168BF-2CB6-4FDD-A1D5-EE6C14DB5195}" presName="Name37" presStyleLbl="parChTrans1D2" presStyleIdx="3" presStyleCnt="4"/>
      <dgm:spPr/>
      <dgm:t>
        <a:bodyPr/>
        <a:lstStyle/>
        <a:p>
          <a:endParaRPr lang="fr-FR"/>
        </a:p>
      </dgm:t>
    </dgm:pt>
    <dgm:pt modelId="{9B84CCEA-0276-4231-9BA0-B065D038EF8E}" type="pres">
      <dgm:prSet presAssocID="{FA443FBB-187A-4F12-9BCD-53CD1FB62326}" presName="hierRoot2" presStyleCnt="0">
        <dgm:presLayoutVars>
          <dgm:hierBranch val="init"/>
        </dgm:presLayoutVars>
      </dgm:prSet>
      <dgm:spPr/>
    </dgm:pt>
    <dgm:pt modelId="{A8C7D71C-8389-40F1-8437-2BB91B9C0391}" type="pres">
      <dgm:prSet presAssocID="{FA443FBB-187A-4F12-9BCD-53CD1FB62326}" presName="rootComposite" presStyleCnt="0"/>
      <dgm:spPr/>
    </dgm:pt>
    <dgm:pt modelId="{204DAAAF-F09D-4E3F-BB6E-5ADD2A2A443B}" type="pres">
      <dgm:prSet presAssocID="{FA443FBB-187A-4F12-9BCD-53CD1FB62326}" presName="rootText" presStyleLbl="node2" presStyleIdx="3" presStyleCnt="4">
        <dgm:presLayoutVars>
          <dgm:chPref val="3"/>
        </dgm:presLayoutVars>
      </dgm:prSet>
      <dgm:spPr/>
      <dgm:t>
        <a:bodyPr/>
        <a:lstStyle/>
        <a:p>
          <a:endParaRPr lang="fr-FR"/>
        </a:p>
      </dgm:t>
    </dgm:pt>
    <dgm:pt modelId="{1E6BA3E8-E3BE-4166-A002-B813159E8453}" type="pres">
      <dgm:prSet presAssocID="{FA443FBB-187A-4F12-9BCD-53CD1FB62326}" presName="rootConnector" presStyleLbl="node2" presStyleIdx="3" presStyleCnt="4"/>
      <dgm:spPr/>
      <dgm:t>
        <a:bodyPr/>
        <a:lstStyle/>
        <a:p>
          <a:endParaRPr lang="fr-FR"/>
        </a:p>
      </dgm:t>
    </dgm:pt>
    <dgm:pt modelId="{DDD6555B-323D-4BB6-BA81-C2157118C3A2}" type="pres">
      <dgm:prSet presAssocID="{FA443FBB-187A-4F12-9BCD-53CD1FB62326}" presName="hierChild4" presStyleCnt="0"/>
      <dgm:spPr/>
    </dgm:pt>
    <dgm:pt modelId="{407BDAED-D3BB-425A-8CAC-F4A99739CC0E}" type="pres">
      <dgm:prSet presAssocID="{FA443FBB-187A-4F12-9BCD-53CD1FB62326}" presName="hierChild5" presStyleCnt="0"/>
      <dgm:spPr/>
    </dgm:pt>
    <dgm:pt modelId="{4A0108BA-6905-483C-A2DA-93F0547EA391}" type="pres">
      <dgm:prSet presAssocID="{F41F0BB9-0FA6-4922-B24E-10F1D76A1385}" presName="hierChild3" presStyleCnt="0"/>
      <dgm:spPr/>
    </dgm:pt>
    <dgm:pt modelId="{5F0AE1F0-45E6-486A-AACB-EA067D09836B}" type="pres">
      <dgm:prSet presAssocID="{65780F83-F61B-4518-9EA0-A7D885E778A1}" presName="hierRoot1" presStyleCnt="0">
        <dgm:presLayoutVars>
          <dgm:hierBranch val="init"/>
        </dgm:presLayoutVars>
      </dgm:prSet>
      <dgm:spPr/>
    </dgm:pt>
    <dgm:pt modelId="{581B14A2-8CC8-4F19-8EFA-1627A601D488}" type="pres">
      <dgm:prSet presAssocID="{65780F83-F61B-4518-9EA0-A7D885E778A1}" presName="rootComposite1" presStyleCnt="0"/>
      <dgm:spPr/>
    </dgm:pt>
    <dgm:pt modelId="{5012194D-83BE-40B6-8598-CA9069C7DCEE}" type="pres">
      <dgm:prSet presAssocID="{65780F83-F61B-4518-9EA0-A7D885E778A1}" presName="rootText1" presStyleLbl="node0" presStyleIdx="1" presStyleCnt="3" custLinFactY="115797" custLinFactNeighborX="-62951" custLinFactNeighborY="200000">
        <dgm:presLayoutVars>
          <dgm:chPref val="3"/>
        </dgm:presLayoutVars>
      </dgm:prSet>
      <dgm:spPr/>
      <dgm:t>
        <a:bodyPr/>
        <a:lstStyle/>
        <a:p>
          <a:endParaRPr lang="fr-FR"/>
        </a:p>
      </dgm:t>
    </dgm:pt>
    <dgm:pt modelId="{1675AEB1-90F2-4573-90F4-9E0E7F11ABB6}" type="pres">
      <dgm:prSet presAssocID="{65780F83-F61B-4518-9EA0-A7D885E778A1}" presName="rootConnector1" presStyleLbl="node1" presStyleIdx="0" presStyleCnt="0"/>
      <dgm:spPr/>
      <dgm:t>
        <a:bodyPr/>
        <a:lstStyle/>
        <a:p>
          <a:endParaRPr lang="fr-FR"/>
        </a:p>
      </dgm:t>
    </dgm:pt>
    <dgm:pt modelId="{07FD02A4-C226-4A11-A8CE-1DAEA5AE8F4B}" type="pres">
      <dgm:prSet presAssocID="{65780F83-F61B-4518-9EA0-A7D885E778A1}" presName="hierChild2" presStyleCnt="0"/>
      <dgm:spPr/>
    </dgm:pt>
    <dgm:pt modelId="{7E573170-0874-4B17-93DF-F767092313C7}" type="pres">
      <dgm:prSet presAssocID="{65780F83-F61B-4518-9EA0-A7D885E778A1}" presName="hierChild3" presStyleCnt="0"/>
      <dgm:spPr/>
    </dgm:pt>
    <dgm:pt modelId="{F5B0BCA2-7D33-4C6C-908E-4F5A2AAECF55}" type="pres">
      <dgm:prSet presAssocID="{50BAD55E-0FE7-4971-975A-4FCCA8D97AB0}" presName="hierRoot1" presStyleCnt="0">
        <dgm:presLayoutVars>
          <dgm:hierBranch val="init"/>
        </dgm:presLayoutVars>
      </dgm:prSet>
      <dgm:spPr/>
    </dgm:pt>
    <dgm:pt modelId="{F5AF8E9B-C244-48AF-BEA2-24E85706FDE2}" type="pres">
      <dgm:prSet presAssocID="{50BAD55E-0FE7-4971-975A-4FCCA8D97AB0}" presName="rootComposite1" presStyleCnt="0"/>
      <dgm:spPr/>
    </dgm:pt>
    <dgm:pt modelId="{AD4E893C-94B9-4242-BB1D-C02D581C32C4}" type="pres">
      <dgm:prSet presAssocID="{50BAD55E-0FE7-4971-975A-4FCCA8D97AB0}" presName="rootText1" presStyleLbl="node0" presStyleIdx="2" presStyleCnt="3" custLinFactY="115797" custLinFactNeighborX="-62951" custLinFactNeighborY="200000">
        <dgm:presLayoutVars>
          <dgm:chPref val="3"/>
        </dgm:presLayoutVars>
      </dgm:prSet>
      <dgm:spPr/>
      <dgm:t>
        <a:bodyPr/>
        <a:lstStyle/>
        <a:p>
          <a:endParaRPr lang="fr-FR"/>
        </a:p>
      </dgm:t>
    </dgm:pt>
    <dgm:pt modelId="{09533089-AA78-4039-BA1F-22131281882E}" type="pres">
      <dgm:prSet presAssocID="{50BAD55E-0FE7-4971-975A-4FCCA8D97AB0}" presName="rootConnector1" presStyleLbl="node1" presStyleIdx="0" presStyleCnt="0"/>
      <dgm:spPr/>
      <dgm:t>
        <a:bodyPr/>
        <a:lstStyle/>
        <a:p>
          <a:endParaRPr lang="fr-FR"/>
        </a:p>
      </dgm:t>
    </dgm:pt>
    <dgm:pt modelId="{292152EE-2EEB-4C0C-BAB7-4F722C25C0E8}" type="pres">
      <dgm:prSet presAssocID="{50BAD55E-0FE7-4971-975A-4FCCA8D97AB0}" presName="hierChild2" presStyleCnt="0"/>
      <dgm:spPr/>
    </dgm:pt>
    <dgm:pt modelId="{62ED618D-5B0B-4CB0-95FD-1BAABA57579B}" type="pres">
      <dgm:prSet presAssocID="{50BAD55E-0FE7-4971-975A-4FCCA8D97AB0}" presName="hierChild3" presStyleCnt="0"/>
      <dgm:spPr/>
    </dgm:pt>
  </dgm:ptLst>
  <dgm:cxnLst>
    <dgm:cxn modelId="{A8FC1516-46FA-4ACB-B8B5-DDCD1898C0B0}" srcId="{A7D0B90F-A1F8-460A-95A6-F281DFCF3F2F}" destId="{50BAD55E-0FE7-4971-975A-4FCCA8D97AB0}" srcOrd="2" destOrd="0" parTransId="{F8A1DBEC-D063-4799-9E69-50921E584219}" sibTransId="{E0A87F17-03E1-4ECE-9483-678A5ADF53EF}"/>
    <dgm:cxn modelId="{E78DCC2E-3079-4A0A-90A0-F59C45D2B2D0}" type="presOf" srcId="{63AD2ECE-6941-463A-AD1D-75CAE9A668CF}" destId="{53DA0037-2120-4036-96F5-115F6A74C9F2}" srcOrd="0" destOrd="0" presId="urn:microsoft.com/office/officeart/2005/8/layout/orgChart1"/>
    <dgm:cxn modelId="{F02BE250-D2EB-4A8D-9BF8-DF8A27A92883}" type="presOf" srcId="{B826E5FA-4CA3-4F9F-A777-51B3703790FA}" destId="{B9E98F20-D91B-4D58-9DB8-AB8ABA2A3251}" srcOrd="0" destOrd="0" presId="urn:microsoft.com/office/officeart/2005/8/layout/orgChart1"/>
    <dgm:cxn modelId="{58685CED-84E5-4E1A-977D-C06E03E860B2}" srcId="{A7D0B90F-A1F8-460A-95A6-F281DFCF3F2F}" destId="{F41F0BB9-0FA6-4922-B24E-10F1D76A1385}" srcOrd="0" destOrd="0" parTransId="{A1124C3C-0816-40C2-AD34-F86AB5237FB5}" sibTransId="{B52949DA-DD75-420B-9C09-F77FB8FEE625}"/>
    <dgm:cxn modelId="{B916991B-3496-4E8F-8AFA-CA48B46571CA}" type="presOf" srcId="{178E15A7-977D-4AAD-A726-464A1CB6D9EB}" destId="{DBD2313A-259F-4F12-9314-AAA4749BF1B7}" srcOrd="0" destOrd="0" presId="urn:microsoft.com/office/officeart/2005/8/layout/orgChart1"/>
    <dgm:cxn modelId="{7FA40D05-F01C-4B1B-A399-E067DC85093F}" type="presOf" srcId="{73FBDF70-891F-4F8F-8E50-1B9FE2E801DB}" destId="{8B704336-1409-4893-8F04-6FC3D8257AEF}" srcOrd="0" destOrd="0" presId="urn:microsoft.com/office/officeart/2005/8/layout/orgChart1"/>
    <dgm:cxn modelId="{F45505A2-9A1D-4B48-988F-D15BE5030EFA}" type="presOf" srcId="{A7D0B90F-A1F8-460A-95A6-F281DFCF3F2F}" destId="{B44C34E0-FBB8-4A4D-B008-6A478091FC83}" srcOrd="0" destOrd="0" presId="urn:microsoft.com/office/officeart/2005/8/layout/orgChart1"/>
    <dgm:cxn modelId="{AD6C4EC9-E603-41A2-A94A-3CAAC4B2A06A}" type="presOf" srcId="{50BAD55E-0FE7-4971-975A-4FCCA8D97AB0}" destId="{09533089-AA78-4039-BA1F-22131281882E}" srcOrd="1" destOrd="0" presId="urn:microsoft.com/office/officeart/2005/8/layout/orgChart1"/>
    <dgm:cxn modelId="{F0B01EEA-7335-45EA-B621-AEBECD7C4DD3}" srcId="{73FBDF70-891F-4F8F-8E50-1B9FE2E801DB}" destId="{542864C7-A55D-4E34-933E-55495D7D9A90}" srcOrd="1" destOrd="0" parTransId="{63AD2ECE-6941-463A-AD1D-75CAE9A668CF}" sibTransId="{5D0AFB61-01D1-4988-B362-7F75C5F080CA}"/>
    <dgm:cxn modelId="{7826A32D-063E-4B8C-9607-EDED042FF085}" type="presOf" srcId="{B826E5FA-4CA3-4F9F-A777-51B3703790FA}" destId="{D466AB6C-A506-4DC8-9EA8-A947391FCB4B}" srcOrd="1" destOrd="0" presId="urn:microsoft.com/office/officeart/2005/8/layout/orgChart1"/>
    <dgm:cxn modelId="{E841F364-E1E1-43B4-B394-191906C6365B}" type="presOf" srcId="{E69DDE69-ABA9-4E06-B7C2-B2E058B2559C}" destId="{AB874C5D-4CB6-4DCA-9366-B2F770C80D35}" srcOrd="0" destOrd="0" presId="urn:microsoft.com/office/officeart/2005/8/layout/orgChart1"/>
    <dgm:cxn modelId="{10B31253-FD23-432D-819C-8395C114B072}" type="presOf" srcId="{65780F83-F61B-4518-9EA0-A7D885E778A1}" destId="{5012194D-83BE-40B6-8598-CA9069C7DCEE}" srcOrd="0" destOrd="0" presId="urn:microsoft.com/office/officeart/2005/8/layout/orgChart1"/>
    <dgm:cxn modelId="{8FAC1C6F-98CD-48C9-9C37-F22044417D0B}" srcId="{F41F0BB9-0FA6-4922-B24E-10F1D76A1385}" destId="{2D575417-74CC-4623-BD38-92A25E5333AF}" srcOrd="1" destOrd="0" parTransId="{5114DFD0-476E-44E3-8B11-8E4E4A307097}" sibTransId="{1876D553-6E42-411F-9C81-171CAF0EE1FD}"/>
    <dgm:cxn modelId="{FED5445A-1783-4339-8C45-0B009FB2DF25}" type="presOf" srcId="{2D575417-74CC-4623-BD38-92A25E5333AF}" destId="{B831AD3F-AFE2-475B-939E-868D76036F3B}" srcOrd="0" destOrd="0" presId="urn:microsoft.com/office/officeart/2005/8/layout/orgChart1"/>
    <dgm:cxn modelId="{8CC45739-8AD1-42CB-927C-C8FC1E90C4BB}" type="presOf" srcId="{FA443FBB-187A-4F12-9BCD-53CD1FB62326}" destId="{204DAAAF-F09D-4E3F-BB6E-5ADD2A2A443B}" srcOrd="0" destOrd="0" presId="urn:microsoft.com/office/officeart/2005/8/layout/orgChart1"/>
    <dgm:cxn modelId="{84622509-2FB3-4207-8B1D-204A1427A592}" type="presOf" srcId="{F41F0BB9-0FA6-4922-B24E-10F1D76A1385}" destId="{2A66AE68-E662-4454-B761-2B587B588078}" srcOrd="1" destOrd="0" presId="urn:microsoft.com/office/officeart/2005/8/layout/orgChart1"/>
    <dgm:cxn modelId="{54406B5E-29F3-44CE-B52A-AE56E0B97422}" srcId="{F41F0BB9-0FA6-4922-B24E-10F1D76A1385}" destId="{73FBDF70-891F-4F8F-8E50-1B9FE2E801DB}" srcOrd="0" destOrd="0" parTransId="{2233A138-47A0-4258-9A23-B75D8BD7A193}" sibTransId="{C1BB878E-520B-40A5-A96E-15617860973C}"/>
    <dgm:cxn modelId="{1F4576D3-45F6-4523-BE84-FE98A171AEC1}" srcId="{A7D0B90F-A1F8-460A-95A6-F281DFCF3F2F}" destId="{65780F83-F61B-4518-9EA0-A7D885E778A1}" srcOrd="1" destOrd="0" parTransId="{4F4EC4C2-93DC-4DB1-873F-36EC1B3D7772}" sibTransId="{C19A81E4-C16A-47AC-A18F-B1D7F7918349}"/>
    <dgm:cxn modelId="{62A06711-98FF-4D4D-B918-F05320A031A5}" type="presOf" srcId="{73FBDF70-891F-4F8F-8E50-1B9FE2E801DB}" destId="{16EEE886-F671-4552-8895-B5C89B6EE96B}" srcOrd="1" destOrd="0" presId="urn:microsoft.com/office/officeart/2005/8/layout/orgChart1"/>
    <dgm:cxn modelId="{5783983E-A1D4-4447-8EB5-F95FECFC32AC}" type="presOf" srcId="{2233A138-47A0-4258-9A23-B75D8BD7A193}" destId="{F073AD32-26D2-4234-BBE9-E45716891FAA}" srcOrd="0" destOrd="0" presId="urn:microsoft.com/office/officeart/2005/8/layout/orgChart1"/>
    <dgm:cxn modelId="{A0D8A2FA-0351-4D4E-B9C4-31457BE2854E}" type="presOf" srcId="{542864C7-A55D-4E34-933E-55495D7D9A90}" destId="{A4460FCE-F015-49CB-8BCB-1CF8D75B9876}" srcOrd="0" destOrd="0" presId="urn:microsoft.com/office/officeart/2005/8/layout/orgChart1"/>
    <dgm:cxn modelId="{44FB595C-3FF7-4275-ABA8-089C787F1CD9}" srcId="{73FBDF70-891F-4F8F-8E50-1B9FE2E801DB}" destId="{B826E5FA-4CA3-4F9F-A777-51B3703790FA}" srcOrd="0" destOrd="0" parTransId="{E69DDE69-ABA9-4E06-B7C2-B2E058B2559C}" sibTransId="{8B23899D-5BFE-441C-95DC-5A433B694FCF}"/>
    <dgm:cxn modelId="{31790986-298B-4D0C-AE11-5F35FEE43892}" type="presOf" srcId="{2D575417-74CC-4623-BD38-92A25E5333AF}" destId="{582705D9-EB81-4562-A675-047D63932F11}" srcOrd="1" destOrd="0" presId="urn:microsoft.com/office/officeart/2005/8/layout/orgChart1"/>
    <dgm:cxn modelId="{7E6CD9F4-5539-4C56-99E1-6509D70418C1}" type="presOf" srcId="{830168BF-2CB6-4FDD-A1D5-EE6C14DB5195}" destId="{F0821369-3DE7-4E12-9124-9E61EE8BFF59}" srcOrd="0" destOrd="0" presId="urn:microsoft.com/office/officeart/2005/8/layout/orgChart1"/>
    <dgm:cxn modelId="{026C7F44-EBC1-423E-8A0B-0320D2B27B92}" type="presOf" srcId="{8919A0A2-C400-496D-B7BC-D14EC6ECA8C1}" destId="{BCACDD29-2B08-4B06-B1D4-989EEF326E78}" srcOrd="1" destOrd="0" presId="urn:microsoft.com/office/officeart/2005/8/layout/orgChart1"/>
    <dgm:cxn modelId="{81375CCD-DB36-4839-A9AF-5CB957A41A9E}" type="presOf" srcId="{FA443FBB-187A-4F12-9BCD-53CD1FB62326}" destId="{1E6BA3E8-E3BE-4166-A002-B813159E8453}" srcOrd="1" destOrd="0" presId="urn:microsoft.com/office/officeart/2005/8/layout/orgChart1"/>
    <dgm:cxn modelId="{F909C3A8-D8FA-4242-AD2F-5EE90189EDDC}" srcId="{F41F0BB9-0FA6-4922-B24E-10F1D76A1385}" destId="{FA443FBB-187A-4F12-9BCD-53CD1FB62326}" srcOrd="3" destOrd="0" parTransId="{830168BF-2CB6-4FDD-A1D5-EE6C14DB5195}" sibTransId="{BAE921B5-1CE2-4F7D-ADFE-D36A51026AA6}"/>
    <dgm:cxn modelId="{7FCA6FCD-2272-444F-A053-407B357F664B}" type="presOf" srcId="{F41F0BB9-0FA6-4922-B24E-10F1D76A1385}" destId="{1DEC4209-42D0-4A68-B3A1-83F8B2D116E4}" srcOrd="0" destOrd="0" presId="urn:microsoft.com/office/officeart/2005/8/layout/orgChart1"/>
    <dgm:cxn modelId="{4F9C9864-4B77-4888-8F6E-6A8D5022D5BE}" srcId="{F41F0BB9-0FA6-4922-B24E-10F1D76A1385}" destId="{8919A0A2-C400-496D-B7BC-D14EC6ECA8C1}" srcOrd="2" destOrd="0" parTransId="{178E15A7-977D-4AAD-A726-464A1CB6D9EB}" sibTransId="{F7A91278-FBC7-44DB-B20C-16A9DC33195E}"/>
    <dgm:cxn modelId="{BA7C2973-8BD4-476E-BF1A-F547F8E542EB}" type="presOf" srcId="{5114DFD0-476E-44E3-8B11-8E4E4A307097}" destId="{586AC1A2-99FE-4555-A185-176CB97A60CA}" srcOrd="0" destOrd="0" presId="urn:microsoft.com/office/officeart/2005/8/layout/orgChart1"/>
    <dgm:cxn modelId="{7C4D4D8B-2DE1-4AA5-A5DE-B3DEF9F936C4}" type="presOf" srcId="{65780F83-F61B-4518-9EA0-A7D885E778A1}" destId="{1675AEB1-90F2-4573-90F4-9E0E7F11ABB6}" srcOrd="1" destOrd="0" presId="urn:microsoft.com/office/officeart/2005/8/layout/orgChart1"/>
    <dgm:cxn modelId="{352C3AD5-F827-482F-B466-AB2A86D82DAB}" type="presOf" srcId="{542864C7-A55D-4E34-933E-55495D7D9A90}" destId="{4A092DBC-45D6-4436-9AC6-25DEF5D708CE}" srcOrd="1" destOrd="0" presId="urn:microsoft.com/office/officeart/2005/8/layout/orgChart1"/>
    <dgm:cxn modelId="{F18AF89C-71E5-4DFE-90AB-E9CBD25B8944}" type="presOf" srcId="{8919A0A2-C400-496D-B7BC-D14EC6ECA8C1}" destId="{2F8610BB-BEB5-4CDA-8BDC-D8FE9AAF5361}" srcOrd="0" destOrd="0" presId="urn:microsoft.com/office/officeart/2005/8/layout/orgChart1"/>
    <dgm:cxn modelId="{266A5E64-60DD-4252-8443-603765D0900E}" type="presOf" srcId="{50BAD55E-0FE7-4971-975A-4FCCA8D97AB0}" destId="{AD4E893C-94B9-4242-BB1D-C02D581C32C4}" srcOrd="0" destOrd="0" presId="urn:microsoft.com/office/officeart/2005/8/layout/orgChart1"/>
    <dgm:cxn modelId="{053185B7-22A1-4E63-A43B-13A07DF70FC8}" type="presParOf" srcId="{B44C34E0-FBB8-4A4D-B008-6A478091FC83}" destId="{16955C45-2BB9-4E45-8E49-A532697FF3C2}" srcOrd="0" destOrd="0" presId="urn:microsoft.com/office/officeart/2005/8/layout/orgChart1"/>
    <dgm:cxn modelId="{F21A7C4A-65FC-42D6-960B-785B0DCA1692}" type="presParOf" srcId="{16955C45-2BB9-4E45-8E49-A532697FF3C2}" destId="{4A7E74AC-3CD2-464E-A57F-1B26929F1A5A}" srcOrd="0" destOrd="0" presId="urn:microsoft.com/office/officeart/2005/8/layout/orgChart1"/>
    <dgm:cxn modelId="{9C9D0FC2-A076-4C5D-9D2A-EEC56A4160B5}" type="presParOf" srcId="{4A7E74AC-3CD2-464E-A57F-1B26929F1A5A}" destId="{1DEC4209-42D0-4A68-B3A1-83F8B2D116E4}" srcOrd="0" destOrd="0" presId="urn:microsoft.com/office/officeart/2005/8/layout/orgChart1"/>
    <dgm:cxn modelId="{BAE136A6-6833-4AA0-A16B-A3B8DCE3B1A7}" type="presParOf" srcId="{4A7E74AC-3CD2-464E-A57F-1B26929F1A5A}" destId="{2A66AE68-E662-4454-B761-2B587B588078}" srcOrd="1" destOrd="0" presId="urn:microsoft.com/office/officeart/2005/8/layout/orgChart1"/>
    <dgm:cxn modelId="{4D09772A-5D53-4219-9E4E-E0FB1A88622E}" type="presParOf" srcId="{16955C45-2BB9-4E45-8E49-A532697FF3C2}" destId="{E423F5E4-3FE8-438A-980A-AAF2D5B7530D}" srcOrd="1" destOrd="0" presId="urn:microsoft.com/office/officeart/2005/8/layout/orgChart1"/>
    <dgm:cxn modelId="{267A7D23-C1C9-40F7-B4B8-9A1B735F89CB}" type="presParOf" srcId="{E423F5E4-3FE8-438A-980A-AAF2D5B7530D}" destId="{F073AD32-26D2-4234-BBE9-E45716891FAA}" srcOrd="0" destOrd="0" presId="urn:microsoft.com/office/officeart/2005/8/layout/orgChart1"/>
    <dgm:cxn modelId="{AEB8CB57-3121-4165-B199-E6A5450C716F}" type="presParOf" srcId="{E423F5E4-3FE8-438A-980A-AAF2D5B7530D}" destId="{0A6AB9C6-F649-4418-8C0E-B278E188DAC2}" srcOrd="1" destOrd="0" presId="urn:microsoft.com/office/officeart/2005/8/layout/orgChart1"/>
    <dgm:cxn modelId="{52A9F4C6-0C38-480A-BDCA-AEE469A15BCA}" type="presParOf" srcId="{0A6AB9C6-F649-4418-8C0E-B278E188DAC2}" destId="{DB8D492E-6111-487C-8662-B41C1ADB0C22}" srcOrd="0" destOrd="0" presId="urn:microsoft.com/office/officeart/2005/8/layout/orgChart1"/>
    <dgm:cxn modelId="{18F28F3A-3CEB-4C8D-9A28-08B645351A17}" type="presParOf" srcId="{DB8D492E-6111-487C-8662-B41C1ADB0C22}" destId="{8B704336-1409-4893-8F04-6FC3D8257AEF}" srcOrd="0" destOrd="0" presId="urn:microsoft.com/office/officeart/2005/8/layout/orgChart1"/>
    <dgm:cxn modelId="{E5175114-D9FD-4668-86F9-E76D16052D50}" type="presParOf" srcId="{DB8D492E-6111-487C-8662-B41C1ADB0C22}" destId="{16EEE886-F671-4552-8895-B5C89B6EE96B}" srcOrd="1" destOrd="0" presId="urn:microsoft.com/office/officeart/2005/8/layout/orgChart1"/>
    <dgm:cxn modelId="{E7EF2524-5792-4CDC-B571-DB382F079B27}" type="presParOf" srcId="{0A6AB9C6-F649-4418-8C0E-B278E188DAC2}" destId="{82EC5AA8-2CCC-402A-8254-F30D62C5DC74}" srcOrd="1" destOrd="0" presId="urn:microsoft.com/office/officeart/2005/8/layout/orgChart1"/>
    <dgm:cxn modelId="{795CB263-EB32-4E5F-AB32-7EF973C5485B}" type="presParOf" srcId="{82EC5AA8-2CCC-402A-8254-F30D62C5DC74}" destId="{AB874C5D-4CB6-4DCA-9366-B2F770C80D35}" srcOrd="0" destOrd="0" presId="urn:microsoft.com/office/officeart/2005/8/layout/orgChart1"/>
    <dgm:cxn modelId="{97F30CCF-1400-4C04-A89E-8F2934B36966}" type="presParOf" srcId="{82EC5AA8-2CCC-402A-8254-F30D62C5DC74}" destId="{5BAFF482-01BA-4838-8A02-2533F69D6AAC}" srcOrd="1" destOrd="0" presId="urn:microsoft.com/office/officeart/2005/8/layout/orgChart1"/>
    <dgm:cxn modelId="{1786931B-8855-4523-B0E6-22666A8183C1}" type="presParOf" srcId="{5BAFF482-01BA-4838-8A02-2533F69D6AAC}" destId="{794B4F5B-6AC9-4409-B2DA-DBB3E5E8B947}" srcOrd="0" destOrd="0" presId="urn:microsoft.com/office/officeart/2005/8/layout/orgChart1"/>
    <dgm:cxn modelId="{BE9E2031-AC5A-46CE-BCA6-FE34A331BEEF}" type="presParOf" srcId="{794B4F5B-6AC9-4409-B2DA-DBB3E5E8B947}" destId="{B9E98F20-D91B-4D58-9DB8-AB8ABA2A3251}" srcOrd="0" destOrd="0" presId="urn:microsoft.com/office/officeart/2005/8/layout/orgChart1"/>
    <dgm:cxn modelId="{3853E2DC-9F41-4CB1-9924-591973050FA2}" type="presParOf" srcId="{794B4F5B-6AC9-4409-B2DA-DBB3E5E8B947}" destId="{D466AB6C-A506-4DC8-9EA8-A947391FCB4B}" srcOrd="1" destOrd="0" presId="urn:microsoft.com/office/officeart/2005/8/layout/orgChart1"/>
    <dgm:cxn modelId="{A21A2586-8712-4B04-BF9D-0A66B492E6B6}" type="presParOf" srcId="{5BAFF482-01BA-4838-8A02-2533F69D6AAC}" destId="{E7FBBE8F-E28D-4E3A-96D3-6B7AC2E2D7E3}" srcOrd="1" destOrd="0" presId="urn:microsoft.com/office/officeart/2005/8/layout/orgChart1"/>
    <dgm:cxn modelId="{C8690697-52EB-4B3B-96AE-747B80604715}" type="presParOf" srcId="{5BAFF482-01BA-4838-8A02-2533F69D6AAC}" destId="{3A3945F6-3AD4-42DF-8B15-D2613E826B04}" srcOrd="2" destOrd="0" presId="urn:microsoft.com/office/officeart/2005/8/layout/orgChart1"/>
    <dgm:cxn modelId="{093678F6-12E3-487B-933E-9ED45113381A}" type="presParOf" srcId="{82EC5AA8-2CCC-402A-8254-F30D62C5DC74}" destId="{53DA0037-2120-4036-96F5-115F6A74C9F2}" srcOrd="2" destOrd="0" presId="urn:microsoft.com/office/officeart/2005/8/layout/orgChart1"/>
    <dgm:cxn modelId="{08D15EAE-90AB-4403-958F-76949A5AEEF0}" type="presParOf" srcId="{82EC5AA8-2CCC-402A-8254-F30D62C5DC74}" destId="{B54D1BA6-C162-4444-8B48-4784E9BBFBE8}" srcOrd="3" destOrd="0" presId="urn:microsoft.com/office/officeart/2005/8/layout/orgChart1"/>
    <dgm:cxn modelId="{7FC68A31-4E7E-4BB0-B511-0538867C55E6}" type="presParOf" srcId="{B54D1BA6-C162-4444-8B48-4784E9BBFBE8}" destId="{B37A13FB-FF1F-4523-BE67-665FC7C06B02}" srcOrd="0" destOrd="0" presId="urn:microsoft.com/office/officeart/2005/8/layout/orgChart1"/>
    <dgm:cxn modelId="{F9CBAFDE-5A7F-4B19-AE2B-544F76620C2B}" type="presParOf" srcId="{B37A13FB-FF1F-4523-BE67-665FC7C06B02}" destId="{A4460FCE-F015-49CB-8BCB-1CF8D75B9876}" srcOrd="0" destOrd="0" presId="urn:microsoft.com/office/officeart/2005/8/layout/orgChart1"/>
    <dgm:cxn modelId="{F406B4CC-8BA3-4E2B-BD8D-F9255E8ED893}" type="presParOf" srcId="{B37A13FB-FF1F-4523-BE67-665FC7C06B02}" destId="{4A092DBC-45D6-4436-9AC6-25DEF5D708CE}" srcOrd="1" destOrd="0" presId="urn:microsoft.com/office/officeart/2005/8/layout/orgChart1"/>
    <dgm:cxn modelId="{CE4C5290-81B5-4EB1-A50D-05E76EAAEBF1}" type="presParOf" srcId="{B54D1BA6-C162-4444-8B48-4784E9BBFBE8}" destId="{601281B1-07EC-4D56-BD45-9821FC8FD049}" srcOrd="1" destOrd="0" presId="urn:microsoft.com/office/officeart/2005/8/layout/orgChart1"/>
    <dgm:cxn modelId="{868C37E0-C3B1-4A0E-8D07-25286A1D9A21}" type="presParOf" srcId="{B54D1BA6-C162-4444-8B48-4784E9BBFBE8}" destId="{290D46BB-5F0B-4A06-9042-505E2DC2A85B}" srcOrd="2" destOrd="0" presId="urn:microsoft.com/office/officeart/2005/8/layout/orgChart1"/>
    <dgm:cxn modelId="{CD9EAB89-0ACD-465E-9503-B34301F79DEE}" type="presParOf" srcId="{0A6AB9C6-F649-4418-8C0E-B278E188DAC2}" destId="{3DDDB9BE-C92D-471A-BFE7-8CB719E1C18D}" srcOrd="2" destOrd="0" presId="urn:microsoft.com/office/officeart/2005/8/layout/orgChart1"/>
    <dgm:cxn modelId="{06195B2A-96BE-4535-A7D0-6D172DA62671}" type="presParOf" srcId="{E423F5E4-3FE8-438A-980A-AAF2D5B7530D}" destId="{586AC1A2-99FE-4555-A185-176CB97A60CA}" srcOrd="2" destOrd="0" presId="urn:microsoft.com/office/officeart/2005/8/layout/orgChart1"/>
    <dgm:cxn modelId="{48505CAD-C9DE-4D04-A35F-475E6BDAC091}" type="presParOf" srcId="{E423F5E4-3FE8-438A-980A-AAF2D5B7530D}" destId="{CD71B5F0-6026-469A-A4EA-6D42AD2E6EFA}" srcOrd="3" destOrd="0" presId="urn:microsoft.com/office/officeart/2005/8/layout/orgChart1"/>
    <dgm:cxn modelId="{265B05ED-2566-46BE-9FD1-4A65D8A54C57}" type="presParOf" srcId="{CD71B5F0-6026-469A-A4EA-6D42AD2E6EFA}" destId="{B8D57760-8D9E-4F8C-B25A-7894C175E795}" srcOrd="0" destOrd="0" presId="urn:microsoft.com/office/officeart/2005/8/layout/orgChart1"/>
    <dgm:cxn modelId="{18403EC4-B20D-48EB-8AB5-58CD896372A7}" type="presParOf" srcId="{B8D57760-8D9E-4F8C-B25A-7894C175E795}" destId="{B831AD3F-AFE2-475B-939E-868D76036F3B}" srcOrd="0" destOrd="0" presId="urn:microsoft.com/office/officeart/2005/8/layout/orgChart1"/>
    <dgm:cxn modelId="{8555361C-A85C-4E40-A134-461235A37264}" type="presParOf" srcId="{B8D57760-8D9E-4F8C-B25A-7894C175E795}" destId="{582705D9-EB81-4562-A675-047D63932F11}" srcOrd="1" destOrd="0" presId="urn:microsoft.com/office/officeart/2005/8/layout/orgChart1"/>
    <dgm:cxn modelId="{03BE9106-8920-4869-9AE0-3180560763FA}" type="presParOf" srcId="{CD71B5F0-6026-469A-A4EA-6D42AD2E6EFA}" destId="{DCFA52D0-E7EC-4A86-8832-34C29A01A716}" srcOrd="1" destOrd="0" presId="urn:microsoft.com/office/officeart/2005/8/layout/orgChart1"/>
    <dgm:cxn modelId="{B63E61F8-40EB-4F35-8F62-EBC741DD5B39}" type="presParOf" srcId="{CD71B5F0-6026-469A-A4EA-6D42AD2E6EFA}" destId="{192474AA-60F0-4599-A89D-DB7AEB96A264}" srcOrd="2" destOrd="0" presId="urn:microsoft.com/office/officeart/2005/8/layout/orgChart1"/>
    <dgm:cxn modelId="{0C8B1169-CA07-483E-BA6C-E6832CE1D03F}" type="presParOf" srcId="{E423F5E4-3FE8-438A-980A-AAF2D5B7530D}" destId="{DBD2313A-259F-4F12-9314-AAA4749BF1B7}" srcOrd="4" destOrd="0" presId="urn:microsoft.com/office/officeart/2005/8/layout/orgChart1"/>
    <dgm:cxn modelId="{D8D4537E-9E44-4B39-960E-7BB3C107254C}" type="presParOf" srcId="{E423F5E4-3FE8-438A-980A-AAF2D5B7530D}" destId="{825067DB-55D6-429A-AFBE-3ABAE4DCB241}" srcOrd="5" destOrd="0" presId="urn:microsoft.com/office/officeart/2005/8/layout/orgChart1"/>
    <dgm:cxn modelId="{C7FFA6B8-1C53-4F2B-982A-5A55DA05B427}" type="presParOf" srcId="{825067DB-55D6-429A-AFBE-3ABAE4DCB241}" destId="{6F4D2F8A-B38B-4F7A-A06B-C1402363AB78}" srcOrd="0" destOrd="0" presId="urn:microsoft.com/office/officeart/2005/8/layout/orgChart1"/>
    <dgm:cxn modelId="{A0746337-2ADC-474F-B437-565B2383F8CB}" type="presParOf" srcId="{6F4D2F8A-B38B-4F7A-A06B-C1402363AB78}" destId="{2F8610BB-BEB5-4CDA-8BDC-D8FE9AAF5361}" srcOrd="0" destOrd="0" presId="urn:microsoft.com/office/officeart/2005/8/layout/orgChart1"/>
    <dgm:cxn modelId="{EE1296BF-94E9-4A85-98BF-5CB335D84984}" type="presParOf" srcId="{6F4D2F8A-B38B-4F7A-A06B-C1402363AB78}" destId="{BCACDD29-2B08-4B06-B1D4-989EEF326E78}" srcOrd="1" destOrd="0" presId="urn:microsoft.com/office/officeart/2005/8/layout/orgChart1"/>
    <dgm:cxn modelId="{25204903-334F-4F9D-B342-F93E8EF1DBD2}" type="presParOf" srcId="{825067DB-55D6-429A-AFBE-3ABAE4DCB241}" destId="{EE72A55F-99C8-4D08-B5D6-B0E6A25609EC}" srcOrd="1" destOrd="0" presId="urn:microsoft.com/office/officeart/2005/8/layout/orgChart1"/>
    <dgm:cxn modelId="{9C77D44E-CA48-49A3-A810-67C57729CF95}" type="presParOf" srcId="{825067DB-55D6-429A-AFBE-3ABAE4DCB241}" destId="{E8E7494A-8C44-4B8E-AD1B-91570E0F4456}" srcOrd="2" destOrd="0" presId="urn:microsoft.com/office/officeart/2005/8/layout/orgChart1"/>
    <dgm:cxn modelId="{15AE5330-F7DA-4732-9CED-A6652AE6FF16}" type="presParOf" srcId="{E423F5E4-3FE8-438A-980A-AAF2D5B7530D}" destId="{F0821369-3DE7-4E12-9124-9E61EE8BFF59}" srcOrd="6" destOrd="0" presId="urn:microsoft.com/office/officeart/2005/8/layout/orgChart1"/>
    <dgm:cxn modelId="{85BBF48A-F7C0-428E-A281-5DB58B2F425E}" type="presParOf" srcId="{E423F5E4-3FE8-438A-980A-AAF2D5B7530D}" destId="{9B84CCEA-0276-4231-9BA0-B065D038EF8E}" srcOrd="7" destOrd="0" presId="urn:microsoft.com/office/officeart/2005/8/layout/orgChart1"/>
    <dgm:cxn modelId="{906A9B9E-8E3E-4419-9345-88B8844BFD24}" type="presParOf" srcId="{9B84CCEA-0276-4231-9BA0-B065D038EF8E}" destId="{A8C7D71C-8389-40F1-8437-2BB91B9C0391}" srcOrd="0" destOrd="0" presId="urn:microsoft.com/office/officeart/2005/8/layout/orgChart1"/>
    <dgm:cxn modelId="{C1A6DF7A-A547-4630-AD4B-FA0771620E8F}" type="presParOf" srcId="{A8C7D71C-8389-40F1-8437-2BB91B9C0391}" destId="{204DAAAF-F09D-4E3F-BB6E-5ADD2A2A443B}" srcOrd="0" destOrd="0" presId="urn:microsoft.com/office/officeart/2005/8/layout/orgChart1"/>
    <dgm:cxn modelId="{1645B496-2D4A-498D-8ECD-0FC2E0B1D677}" type="presParOf" srcId="{A8C7D71C-8389-40F1-8437-2BB91B9C0391}" destId="{1E6BA3E8-E3BE-4166-A002-B813159E8453}" srcOrd="1" destOrd="0" presId="urn:microsoft.com/office/officeart/2005/8/layout/orgChart1"/>
    <dgm:cxn modelId="{E417B3EE-9FB5-4CB7-A14C-00469E47A76C}" type="presParOf" srcId="{9B84CCEA-0276-4231-9BA0-B065D038EF8E}" destId="{DDD6555B-323D-4BB6-BA81-C2157118C3A2}" srcOrd="1" destOrd="0" presId="urn:microsoft.com/office/officeart/2005/8/layout/orgChart1"/>
    <dgm:cxn modelId="{F6603B4A-8078-454B-830A-2FD04EC598B2}" type="presParOf" srcId="{9B84CCEA-0276-4231-9BA0-B065D038EF8E}" destId="{407BDAED-D3BB-425A-8CAC-F4A99739CC0E}" srcOrd="2" destOrd="0" presId="urn:microsoft.com/office/officeart/2005/8/layout/orgChart1"/>
    <dgm:cxn modelId="{4CB9E02A-06F5-4039-8B34-D19B0DAE58DD}" type="presParOf" srcId="{16955C45-2BB9-4E45-8E49-A532697FF3C2}" destId="{4A0108BA-6905-483C-A2DA-93F0547EA391}" srcOrd="2" destOrd="0" presId="urn:microsoft.com/office/officeart/2005/8/layout/orgChart1"/>
    <dgm:cxn modelId="{A07713BE-07DA-4F5B-B921-8FCDFBA29A08}" type="presParOf" srcId="{B44C34E0-FBB8-4A4D-B008-6A478091FC83}" destId="{5F0AE1F0-45E6-486A-AACB-EA067D09836B}" srcOrd="1" destOrd="0" presId="urn:microsoft.com/office/officeart/2005/8/layout/orgChart1"/>
    <dgm:cxn modelId="{D1AA5D11-CD4B-46C7-A3F7-2BD96663D23A}" type="presParOf" srcId="{5F0AE1F0-45E6-486A-AACB-EA067D09836B}" destId="{581B14A2-8CC8-4F19-8EFA-1627A601D488}" srcOrd="0" destOrd="0" presId="urn:microsoft.com/office/officeart/2005/8/layout/orgChart1"/>
    <dgm:cxn modelId="{22AE85AE-2065-4175-A2AE-6BAB59E43C82}" type="presParOf" srcId="{581B14A2-8CC8-4F19-8EFA-1627A601D488}" destId="{5012194D-83BE-40B6-8598-CA9069C7DCEE}" srcOrd="0" destOrd="0" presId="urn:microsoft.com/office/officeart/2005/8/layout/orgChart1"/>
    <dgm:cxn modelId="{0CBA5AF1-327E-4F45-84AC-E9ACC4579C86}" type="presParOf" srcId="{581B14A2-8CC8-4F19-8EFA-1627A601D488}" destId="{1675AEB1-90F2-4573-90F4-9E0E7F11ABB6}" srcOrd="1" destOrd="0" presId="urn:microsoft.com/office/officeart/2005/8/layout/orgChart1"/>
    <dgm:cxn modelId="{133508EB-E30C-4E3B-91D8-4BCCFD237043}" type="presParOf" srcId="{5F0AE1F0-45E6-486A-AACB-EA067D09836B}" destId="{07FD02A4-C226-4A11-A8CE-1DAEA5AE8F4B}" srcOrd="1" destOrd="0" presId="urn:microsoft.com/office/officeart/2005/8/layout/orgChart1"/>
    <dgm:cxn modelId="{0D76664C-4542-49B6-9DDA-E4BBD41D032E}" type="presParOf" srcId="{5F0AE1F0-45E6-486A-AACB-EA067D09836B}" destId="{7E573170-0874-4B17-93DF-F767092313C7}" srcOrd="2" destOrd="0" presId="urn:microsoft.com/office/officeart/2005/8/layout/orgChart1"/>
    <dgm:cxn modelId="{6FC4A05A-6926-4945-88A9-7B47AEDF8163}" type="presParOf" srcId="{B44C34E0-FBB8-4A4D-B008-6A478091FC83}" destId="{F5B0BCA2-7D33-4C6C-908E-4F5A2AAECF55}" srcOrd="2" destOrd="0" presId="urn:microsoft.com/office/officeart/2005/8/layout/orgChart1"/>
    <dgm:cxn modelId="{B09BF03E-DAED-4527-AA61-581F9122D79D}" type="presParOf" srcId="{F5B0BCA2-7D33-4C6C-908E-4F5A2AAECF55}" destId="{F5AF8E9B-C244-48AF-BEA2-24E85706FDE2}" srcOrd="0" destOrd="0" presId="urn:microsoft.com/office/officeart/2005/8/layout/orgChart1"/>
    <dgm:cxn modelId="{22D75EBF-6A6E-460C-8211-0663663A9291}" type="presParOf" srcId="{F5AF8E9B-C244-48AF-BEA2-24E85706FDE2}" destId="{AD4E893C-94B9-4242-BB1D-C02D581C32C4}" srcOrd="0" destOrd="0" presId="urn:microsoft.com/office/officeart/2005/8/layout/orgChart1"/>
    <dgm:cxn modelId="{E13EDB3F-224F-4899-8172-9DB047FB4B37}" type="presParOf" srcId="{F5AF8E9B-C244-48AF-BEA2-24E85706FDE2}" destId="{09533089-AA78-4039-BA1F-22131281882E}" srcOrd="1" destOrd="0" presId="urn:microsoft.com/office/officeart/2005/8/layout/orgChart1"/>
    <dgm:cxn modelId="{A361BD3C-11F4-41FA-A349-633522EF866C}" type="presParOf" srcId="{F5B0BCA2-7D33-4C6C-908E-4F5A2AAECF55}" destId="{292152EE-2EEB-4C0C-BAB7-4F722C25C0E8}" srcOrd="1" destOrd="0" presId="urn:microsoft.com/office/officeart/2005/8/layout/orgChart1"/>
    <dgm:cxn modelId="{F1E77609-4D29-48F0-B3AC-0D37BAD34B58}" type="presParOf" srcId="{F5B0BCA2-7D33-4C6C-908E-4F5A2AAECF55}" destId="{62ED618D-5B0B-4CB0-95FD-1BAABA57579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21369-3DE7-4E12-9124-9E61EE8BFF59}">
      <dsp:nvSpPr>
        <dsp:cNvPr id="0" name=""/>
        <dsp:cNvSpPr/>
      </dsp:nvSpPr>
      <dsp:spPr>
        <a:xfrm>
          <a:off x="4384648" y="811915"/>
          <a:ext cx="2943382" cy="340556"/>
        </a:xfrm>
        <a:custGeom>
          <a:avLst/>
          <a:gdLst/>
          <a:ahLst/>
          <a:cxnLst/>
          <a:rect l="0" t="0" r="0" b="0"/>
          <a:pathLst>
            <a:path>
              <a:moveTo>
                <a:pt x="0" y="0"/>
              </a:moveTo>
              <a:lnTo>
                <a:pt x="0" y="170278"/>
              </a:lnTo>
              <a:lnTo>
                <a:pt x="2943382" y="170278"/>
              </a:lnTo>
              <a:lnTo>
                <a:pt x="2943382" y="3405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BD2313A-259F-4F12-9314-AAA4749BF1B7}">
      <dsp:nvSpPr>
        <dsp:cNvPr id="0" name=""/>
        <dsp:cNvSpPr/>
      </dsp:nvSpPr>
      <dsp:spPr>
        <a:xfrm>
          <a:off x="4384648" y="811915"/>
          <a:ext cx="981127" cy="340556"/>
        </a:xfrm>
        <a:custGeom>
          <a:avLst/>
          <a:gdLst/>
          <a:ahLst/>
          <a:cxnLst/>
          <a:rect l="0" t="0" r="0" b="0"/>
          <a:pathLst>
            <a:path>
              <a:moveTo>
                <a:pt x="0" y="0"/>
              </a:moveTo>
              <a:lnTo>
                <a:pt x="0" y="170278"/>
              </a:lnTo>
              <a:lnTo>
                <a:pt x="981127" y="170278"/>
              </a:lnTo>
              <a:lnTo>
                <a:pt x="981127" y="3405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6AC1A2-99FE-4555-A185-176CB97A60CA}">
      <dsp:nvSpPr>
        <dsp:cNvPr id="0" name=""/>
        <dsp:cNvSpPr/>
      </dsp:nvSpPr>
      <dsp:spPr>
        <a:xfrm>
          <a:off x="3403521" y="811915"/>
          <a:ext cx="981127" cy="340556"/>
        </a:xfrm>
        <a:custGeom>
          <a:avLst/>
          <a:gdLst/>
          <a:ahLst/>
          <a:cxnLst/>
          <a:rect l="0" t="0" r="0" b="0"/>
          <a:pathLst>
            <a:path>
              <a:moveTo>
                <a:pt x="981127" y="0"/>
              </a:moveTo>
              <a:lnTo>
                <a:pt x="981127" y="170278"/>
              </a:lnTo>
              <a:lnTo>
                <a:pt x="0" y="170278"/>
              </a:lnTo>
              <a:lnTo>
                <a:pt x="0" y="3405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DA0037-2120-4036-96F5-115F6A74C9F2}">
      <dsp:nvSpPr>
        <dsp:cNvPr id="0" name=""/>
        <dsp:cNvSpPr/>
      </dsp:nvSpPr>
      <dsp:spPr>
        <a:xfrm>
          <a:off x="792586" y="1963321"/>
          <a:ext cx="243254" cy="1897387"/>
        </a:xfrm>
        <a:custGeom>
          <a:avLst/>
          <a:gdLst/>
          <a:ahLst/>
          <a:cxnLst/>
          <a:rect l="0" t="0" r="0" b="0"/>
          <a:pathLst>
            <a:path>
              <a:moveTo>
                <a:pt x="0" y="0"/>
              </a:moveTo>
              <a:lnTo>
                <a:pt x="0" y="1897387"/>
              </a:lnTo>
              <a:lnTo>
                <a:pt x="243254" y="189738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B874C5D-4CB6-4DCA-9366-B2F770C80D35}">
      <dsp:nvSpPr>
        <dsp:cNvPr id="0" name=""/>
        <dsp:cNvSpPr/>
      </dsp:nvSpPr>
      <dsp:spPr>
        <a:xfrm>
          <a:off x="792586" y="1963321"/>
          <a:ext cx="243254" cy="745981"/>
        </a:xfrm>
        <a:custGeom>
          <a:avLst/>
          <a:gdLst/>
          <a:ahLst/>
          <a:cxnLst/>
          <a:rect l="0" t="0" r="0" b="0"/>
          <a:pathLst>
            <a:path>
              <a:moveTo>
                <a:pt x="0" y="0"/>
              </a:moveTo>
              <a:lnTo>
                <a:pt x="0" y="745981"/>
              </a:lnTo>
              <a:lnTo>
                <a:pt x="243254" y="74598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73AD32-26D2-4234-BBE9-E45716891FAA}">
      <dsp:nvSpPr>
        <dsp:cNvPr id="0" name=""/>
        <dsp:cNvSpPr/>
      </dsp:nvSpPr>
      <dsp:spPr>
        <a:xfrm>
          <a:off x="1441265" y="811915"/>
          <a:ext cx="2943382" cy="340556"/>
        </a:xfrm>
        <a:custGeom>
          <a:avLst/>
          <a:gdLst/>
          <a:ahLst/>
          <a:cxnLst/>
          <a:rect l="0" t="0" r="0" b="0"/>
          <a:pathLst>
            <a:path>
              <a:moveTo>
                <a:pt x="2943382" y="0"/>
              </a:moveTo>
              <a:lnTo>
                <a:pt x="2943382" y="170278"/>
              </a:lnTo>
              <a:lnTo>
                <a:pt x="0" y="170278"/>
              </a:lnTo>
              <a:lnTo>
                <a:pt x="0" y="34055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EC4209-42D0-4A68-B3A1-83F8B2D116E4}">
      <dsp:nvSpPr>
        <dsp:cNvPr id="0" name=""/>
        <dsp:cNvSpPr/>
      </dsp:nvSpPr>
      <dsp:spPr>
        <a:xfrm>
          <a:off x="3573799" y="1066"/>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Conducteur de travaux</a:t>
          </a:r>
        </a:p>
      </dsp:txBody>
      <dsp:txXfrm>
        <a:off x="3573799" y="1066"/>
        <a:ext cx="1621698" cy="810849"/>
      </dsp:txXfrm>
    </dsp:sp>
    <dsp:sp modelId="{8B704336-1409-4893-8F04-6FC3D8257AEF}">
      <dsp:nvSpPr>
        <dsp:cNvPr id="0" name=""/>
        <dsp:cNvSpPr/>
      </dsp:nvSpPr>
      <dsp:spPr>
        <a:xfrm>
          <a:off x="630416" y="1152472"/>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Chef chantier</a:t>
          </a:r>
          <a:endParaRPr lang="fr-FR" sz="1800" kern="1200" dirty="0"/>
        </a:p>
      </dsp:txBody>
      <dsp:txXfrm>
        <a:off x="630416" y="1152472"/>
        <a:ext cx="1621698" cy="810849"/>
      </dsp:txXfrm>
    </dsp:sp>
    <dsp:sp modelId="{B9E98F20-D91B-4D58-9DB8-AB8ABA2A3251}">
      <dsp:nvSpPr>
        <dsp:cNvPr id="0" name=""/>
        <dsp:cNvSpPr/>
      </dsp:nvSpPr>
      <dsp:spPr>
        <a:xfrm>
          <a:off x="1035841" y="2303878"/>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Ouvriers qualifiés</a:t>
          </a:r>
          <a:endParaRPr lang="fr-FR" sz="1800" kern="1200" dirty="0"/>
        </a:p>
      </dsp:txBody>
      <dsp:txXfrm>
        <a:off x="1035841" y="2303878"/>
        <a:ext cx="1621698" cy="810849"/>
      </dsp:txXfrm>
    </dsp:sp>
    <dsp:sp modelId="{A4460FCE-F015-49CB-8BCB-1CF8D75B9876}">
      <dsp:nvSpPr>
        <dsp:cNvPr id="0" name=""/>
        <dsp:cNvSpPr/>
      </dsp:nvSpPr>
      <dsp:spPr>
        <a:xfrm>
          <a:off x="1035841" y="3455284"/>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Ouvriers ordinaires</a:t>
          </a:r>
          <a:endParaRPr lang="fr-FR" sz="1800" kern="1200" dirty="0"/>
        </a:p>
      </dsp:txBody>
      <dsp:txXfrm>
        <a:off x="1035841" y="3455284"/>
        <a:ext cx="1621698" cy="810849"/>
      </dsp:txXfrm>
    </dsp:sp>
    <dsp:sp modelId="{B831AD3F-AFE2-475B-939E-868D76036F3B}">
      <dsp:nvSpPr>
        <dsp:cNvPr id="0" name=""/>
        <dsp:cNvSpPr/>
      </dsp:nvSpPr>
      <dsp:spPr>
        <a:xfrm>
          <a:off x="2592671" y="1152472"/>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Métreur </a:t>
          </a:r>
          <a:endParaRPr lang="fr-FR" sz="1800" kern="1200" dirty="0"/>
        </a:p>
      </dsp:txBody>
      <dsp:txXfrm>
        <a:off x="2592671" y="1152472"/>
        <a:ext cx="1621698" cy="810849"/>
      </dsp:txXfrm>
    </dsp:sp>
    <dsp:sp modelId="{2F8610BB-BEB5-4CDA-8BDC-D8FE9AAF5361}">
      <dsp:nvSpPr>
        <dsp:cNvPr id="0" name=""/>
        <dsp:cNvSpPr/>
      </dsp:nvSpPr>
      <dsp:spPr>
        <a:xfrm>
          <a:off x="4554927" y="1152472"/>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Topographe</a:t>
          </a:r>
          <a:endParaRPr lang="fr-FR" sz="1800" kern="1200" dirty="0"/>
        </a:p>
      </dsp:txBody>
      <dsp:txXfrm>
        <a:off x="4554927" y="1152472"/>
        <a:ext cx="1621698" cy="810849"/>
      </dsp:txXfrm>
    </dsp:sp>
    <dsp:sp modelId="{204DAAAF-F09D-4E3F-BB6E-5ADD2A2A443B}">
      <dsp:nvSpPr>
        <dsp:cNvPr id="0" name=""/>
        <dsp:cNvSpPr/>
      </dsp:nvSpPr>
      <dsp:spPr>
        <a:xfrm>
          <a:off x="6517182" y="1152472"/>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Conducteurs d’engins</a:t>
          </a:r>
          <a:endParaRPr lang="fr-FR" sz="1800" kern="1200" dirty="0"/>
        </a:p>
      </dsp:txBody>
      <dsp:txXfrm>
        <a:off x="6517182" y="1152472"/>
        <a:ext cx="1621698" cy="810849"/>
      </dsp:txXfrm>
    </dsp:sp>
    <dsp:sp modelId="{5012194D-83BE-40B6-8598-CA9069C7DCEE}">
      <dsp:nvSpPr>
        <dsp:cNvPr id="0" name=""/>
        <dsp:cNvSpPr/>
      </dsp:nvSpPr>
      <dsp:spPr>
        <a:xfrm>
          <a:off x="4515179" y="2561704"/>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Équipe ferraillage</a:t>
          </a:r>
          <a:endParaRPr lang="fr-FR" sz="1800" kern="1200" dirty="0"/>
        </a:p>
      </dsp:txBody>
      <dsp:txXfrm>
        <a:off x="4515179" y="2561704"/>
        <a:ext cx="1621698" cy="810849"/>
      </dsp:txXfrm>
    </dsp:sp>
    <dsp:sp modelId="{AD4E893C-94B9-4242-BB1D-C02D581C32C4}">
      <dsp:nvSpPr>
        <dsp:cNvPr id="0" name=""/>
        <dsp:cNvSpPr/>
      </dsp:nvSpPr>
      <dsp:spPr>
        <a:xfrm>
          <a:off x="6477434" y="2561704"/>
          <a:ext cx="1621698" cy="81084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Équipe recepage des pieux</a:t>
          </a:r>
          <a:endParaRPr lang="fr-FR" sz="1800" kern="1200" dirty="0"/>
        </a:p>
      </dsp:txBody>
      <dsp:txXfrm>
        <a:off x="6477434" y="2561704"/>
        <a:ext cx="1621698" cy="8108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1413F2D2-B8E0-45B2-BCAB-4EF385E44359}" type="datetime1">
              <a:rPr lang="fr-FR" smtClean="0"/>
              <a:t>02/10/2019</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01114579-D02A-4B51-B5DF-8EC449F77AC7}" type="slidenum">
              <a:rPr lang="fr-FR" smtClean="0"/>
              <a:pPr algn="r" rtl="0"/>
              <a:t>‹N°›</a:t>
            </a:fld>
            <a:endParaRPr lang="fr-FR" dirty="0"/>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A6762FD4-8EF8-4942-A10C-F7CC548E78FB}" type="datetime1">
              <a:rPr lang="fr-FR" smtClean="0"/>
              <a:pPr/>
              <a:t>02/10/2019</a:t>
            </a:fld>
            <a:endParaRPr lang="fr-FR" dirty="0"/>
          </a:p>
        </p:txBody>
      </p:sp>
      <p:sp>
        <p:nvSpPr>
          <p:cNvPr id="4" name="Espace réservé d’image de diapositiv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dirty="0" smtClean="0"/>
              <a:t>Modifiez les styles du texte du masque</a:t>
            </a:r>
          </a:p>
          <a:p>
            <a:pPr lvl="1" rtl="0"/>
            <a:r>
              <a:rPr lang="fr-FR" dirty="0" smtClean="0"/>
              <a:t>Deuxième niveau</a:t>
            </a:r>
          </a:p>
          <a:p>
            <a:pPr lvl="2" rtl="0"/>
            <a:r>
              <a:rPr lang="fr-FR" dirty="0" smtClean="0"/>
              <a:t>Troisième niveau</a:t>
            </a:r>
          </a:p>
          <a:p>
            <a:pPr lvl="3" rtl="0"/>
            <a:r>
              <a:rPr lang="fr-FR" dirty="0" smtClean="0"/>
              <a:t>Quatrième niveau</a:t>
            </a:r>
          </a:p>
          <a:p>
            <a:pPr lvl="4" rtl="0"/>
            <a:r>
              <a:rPr lang="fr-FR" dirty="0" smtClean="0"/>
              <a:t>Cinquième niveau</a:t>
            </a:r>
            <a:endParaRPr lang="fr-FR"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a:fld id="{C6074690-7256-4BB9-AC0F-97AEAE8CDEC2}" type="slidenum">
              <a:rPr lang="fr-FR" smtClean="0"/>
              <a:pPr algn="r"/>
              <a:t>‹N°›</a:t>
            </a:fld>
            <a:endParaRPr lang="fr-FR" dirty="0"/>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 membre du jury </a:t>
            </a:r>
            <a:r>
              <a:rPr lang="fr-FR" dirty="0" err="1" smtClean="0"/>
              <a:t>mme</a:t>
            </a:r>
            <a:r>
              <a:rPr lang="fr-FR" dirty="0" smtClean="0"/>
              <a:t> et m .</a:t>
            </a:r>
            <a:r>
              <a:rPr lang="fr-FR" baseline="0" dirty="0" smtClean="0"/>
              <a:t> Au cour de cette soutenance je </a:t>
            </a:r>
            <a:r>
              <a:rPr lang="fr-FR" baseline="0" dirty="0" err="1" smtClean="0"/>
              <a:t>vais;moi</a:t>
            </a:r>
            <a:r>
              <a:rPr lang="fr-FR" baseline="0" dirty="0" smtClean="0"/>
              <a:t> fares frikha inscrit en 2agc2 ;présenter mon stage ouvrier. Et a ce propos, je tient à remercier mon cher encadrant m Lotfi </a:t>
            </a:r>
            <a:r>
              <a:rPr lang="fr-FR" baseline="0" dirty="0" err="1" smtClean="0"/>
              <a:t>FRikha</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a:t>
            </a:fld>
            <a:endParaRPr lang="fr-FR" dirty="0"/>
          </a:p>
        </p:txBody>
      </p:sp>
    </p:spTree>
    <p:extLst>
      <p:ext uri="{BB962C8B-B14F-4D97-AF65-F5344CB8AC3E}">
        <p14:creationId xmlns:p14="http://schemas.microsoft.com/office/powerpoint/2010/main" val="194229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Et</a:t>
            </a:r>
            <a:r>
              <a:rPr lang="fr-FR" baseline="0" dirty="0" smtClean="0"/>
              <a:t> je commence par l’effectif qui est constitué par le conducteur de travaux ( </a:t>
            </a:r>
            <a:r>
              <a:rPr lang="fr-FR" baseline="0" dirty="0" err="1" smtClean="0"/>
              <a:t>Chokri</a:t>
            </a:r>
            <a:r>
              <a:rPr lang="fr-FR" baseline="0" dirty="0" smtClean="0"/>
              <a:t> ) chef chantier (</a:t>
            </a:r>
            <a:r>
              <a:rPr lang="fr-FR" baseline="0" dirty="0" err="1" smtClean="0"/>
              <a:t>Hamadi</a:t>
            </a:r>
            <a:r>
              <a:rPr lang="fr-FR" baseline="0" dirty="0" smtClean="0"/>
              <a:t> </a:t>
            </a:r>
            <a:r>
              <a:rPr lang="fr-FR" baseline="0" dirty="0" err="1" smtClean="0"/>
              <a:t>Jouini</a:t>
            </a:r>
            <a:r>
              <a:rPr lang="fr-FR" baseline="0" dirty="0" smtClean="0"/>
              <a:t>) un métreur (</a:t>
            </a:r>
            <a:r>
              <a:rPr lang="fr-FR" baseline="0" dirty="0" err="1" smtClean="0"/>
              <a:t>mansour</a:t>
            </a:r>
            <a:r>
              <a:rPr lang="fr-FR" baseline="0" dirty="0" smtClean="0"/>
              <a:t>) un topographe et 2 conducteurs d’engins(</a:t>
            </a:r>
            <a:r>
              <a:rPr lang="fr-FR" baseline="0" dirty="0" err="1" smtClean="0"/>
              <a:t>Housine</a:t>
            </a:r>
            <a:r>
              <a:rPr lang="fr-FR" baseline="0" dirty="0" smtClean="0"/>
              <a:t>). Aussi les ouvriers, une équipe de ferraillage et une équipe de recépage des pieux.</a:t>
            </a:r>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11</a:t>
            </a:fld>
            <a:endParaRPr lang="fr-FR" dirty="0"/>
          </a:p>
        </p:txBody>
      </p:sp>
    </p:spTree>
    <p:extLst>
      <p:ext uri="{BB962C8B-B14F-4D97-AF65-F5344CB8AC3E}">
        <p14:creationId xmlns:p14="http://schemas.microsoft.com/office/powerpoint/2010/main" val="3110121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Quant à la</a:t>
            </a:r>
            <a:r>
              <a:rPr lang="fr-FR" baseline="0" dirty="0" smtClean="0"/>
              <a:t> situation du chantier avant le stage , le </a:t>
            </a:r>
            <a:r>
              <a:rPr lang="fr-FR" baseline="0" dirty="0" err="1" smtClean="0"/>
              <a:t>grp</a:t>
            </a:r>
            <a:r>
              <a:rPr lang="fr-FR" baseline="0" dirty="0" smtClean="0"/>
              <a:t> </a:t>
            </a:r>
            <a:r>
              <a:rPr lang="fr-FR" baseline="0" dirty="0" err="1" smtClean="0"/>
              <a:t>souroubat</a:t>
            </a:r>
            <a:r>
              <a:rPr lang="fr-FR" baseline="0" dirty="0" smtClean="0"/>
              <a:t> a déjà achevé l’étape de l’implantation de 38 pieux de profondeur presque 50m et de différentes diamètre.</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12</a:t>
            </a:fld>
            <a:endParaRPr lang="fr-FR" dirty="0"/>
          </a:p>
        </p:txBody>
      </p:sp>
    </p:spTree>
    <p:extLst>
      <p:ext uri="{BB962C8B-B14F-4D97-AF65-F5344CB8AC3E}">
        <p14:creationId xmlns:p14="http://schemas.microsoft.com/office/powerpoint/2010/main" val="88147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Et l’étape</a:t>
            </a:r>
            <a:r>
              <a:rPr lang="fr-FR" baseline="0" dirty="0" smtClean="0"/>
              <a:t> de l’excavation est commencé.</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13</a:t>
            </a:fld>
            <a:endParaRPr lang="fr-FR" dirty="0"/>
          </a:p>
        </p:txBody>
      </p:sp>
    </p:spTree>
    <p:extLst>
      <p:ext uri="{BB962C8B-B14F-4D97-AF65-F5344CB8AC3E}">
        <p14:creationId xmlns:p14="http://schemas.microsoft.com/office/powerpoint/2010/main" val="1422415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travaux de l’entreprise SUD </a:t>
            </a:r>
            <a:r>
              <a:rPr lang="fr-FR" dirty="0" err="1" smtClean="0"/>
              <a:t>SUD</a:t>
            </a:r>
            <a:r>
              <a:rPr lang="fr-FR" dirty="0" smtClean="0"/>
              <a:t> TRAVAUX ont commencé</a:t>
            </a:r>
            <a:r>
              <a:rPr lang="fr-FR" baseline="0" dirty="0" smtClean="0"/>
              <a:t> par l’excavation des fouilles en pleine masse en une partie du terrain. En utilisant un </a:t>
            </a:r>
            <a:r>
              <a:rPr lang="fr-FR" baseline="0" dirty="0" err="1" smtClean="0"/>
              <a:t>boklan</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14</a:t>
            </a:fld>
            <a:endParaRPr lang="fr-FR" dirty="0"/>
          </a:p>
        </p:txBody>
      </p:sp>
    </p:spTree>
    <p:extLst>
      <p:ext uri="{BB962C8B-B14F-4D97-AF65-F5344CB8AC3E}">
        <p14:creationId xmlns:p14="http://schemas.microsoft.com/office/powerpoint/2010/main" val="106612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Ainsi le travail d</a:t>
            </a:r>
            <a:r>
              <a:rPr lang="fr-FR" baseline="0" dirty="0" smtClean="0"/>
              <a:t>e l’équipe de recépage des pieux commence. Cette tache consiste à l’élimination du béton souillé. Le recépage des pieux est effectué par les marteaux piqueurs pneumatiques . Cette tache semble facile mais elle est très ennuyeuse.</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15</a:t>
            </a:fld>
            <a:endParaRPr lang="fr-FR" dirty="0"/>
          </a:p>
        </p:txBody>
      </p:sp>
    </p:spTree>
    <p:extLst>
      <p:ext uri="{BB962C8B-B14F-4D97-AF65-F5344CB8AC3E}">
        <p14:creationId xmlns:p14="http://schemas.microsoft.com/office/powerpoint/2010/main" val="1844141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 c’est l’étape</a:t>
            </a:r>
            <a:r>
              <a:rPr lang="fr-FR" baseline="0" dirty="0" smtClean="0"/>
              <a:t> du coulage du béton de propreté. Il s’agit di béton faiblement dosé en ciment (250Kg/m3). Son intérêt est de créer une surface de travail plane et non terreuse aux fonds des fouilles. Ce béton est préparé par l’auto bétonnière.  </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17</a:t>
            </a:fld>
            <a:endParaRPr lang="fr-FR" dirty="0"/>
          </a:p>
        </p:txBody>
      </p:sp>
    </p:spTree>
    <p:extLst>
      <p:ext uri="{BB962C8B-B14F-4D97-AF65-F5344CB8AC3E}">
        <p14:creationId xmlns:p14="http://schemas.microsoft.com/office/powerpoint/2010/main" val="23583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a:t>
            </a:r>
            <a:r>
              <a:rPr lang="fr-FR" baseline="0" dirty="0" smtClean="0"/>
              <a:t>, les travaux de coffrage perdu commence, c’est un coffrage permanent formé par des briques non du bois. Ce type de coffrage est utilisé en cas de manque de l’espace de travail.</a:t>
            </a:r>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18</a:t>
            </a:fld>
            <a:endParaRPr lang="fr-FR" dirty="0"/>
          </a:p>
        </p:txBody>
      </p:sp>
    </p:spTree>
    <p:extLst>
      <p:ext uri="{BB962C8B-B14F-4D97-AF65-F5344CB8AC3E}">
        <p14:creationId xmlns:p14="http://schemas.microsoft.com/office/powerpoint/2010/main" val="1262874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Ensuite</a:t>
            </a:r>
            <a:r>
              <a:rPr lang="fr-FR" baseline="0" dirty="0" smtClean="0"/>
              <a:t> vient l’étape du remblaiement, il s’agit du posé du gravier et du tout-venant. Puis de l’arrosage et enfin on met une nappe en polyane.</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19</a:t>
            </a:fld>
            <a:endParaRPr lang="fr-FR" dirty="0"/>
          </a:p>
        </p:txBody>
      </p:sp>
    </p:spTree>
    <p:extLst>
      <p:ext uri="{BB962C8B-B14F-4D97-AF65-F5344CB8AC3E}">
        <p14:creationId xmlns:p14="http://schemas.microsoft.com/office/powerpoint/2010/main" val="2853860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Et l’une des étapes</a:t>
            </a:r>
            <a:r>
              <a:rPr lang="fr-FR" baseline="0" dirty="0" smtClean="0"/>
              <a:t> les plus importantes est l ferraillage. Il s’agit des armatures en acier utilisé pour renforcer le béton afin d’avoir une bonne résistance à la traction.</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20</a:t>
            </a:fld>
            <a:endParaRPr lang="fr-FR" dirty="0"/>
          </a:p>
        </p:txBody>
      </p:sp>
    </p:spTree>
    <p:extLst>
      <p:ext uri="{BB962C8B-B14F-4D97-AF65-F5344CB8AC3E}">
        <p14:creationId xmlns:p14="http://schemas.microsoft.com/office/powerpoint/2010/main" val="3312365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Enfin, c’est l’étape du coulage du béton (400kg/m3) dans cette</a:t>
            </a:r>
            <a:r>
              <a:rPr lang="fr-FR" baseline="0" dirty="0" smtClean="0"/>
              <a:t> étape on utilise le vibreur. Sans oublier de remplir les éprouvettes d’essai.</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21</a:t>
            </a:fld>
            <a:endParaRPr lang="fr-FR" dirty="0"/>
          </a:p>
        </p:txBody>
      </p:sp>
    </p:spTree>
    <p:extLst>
      <p:ext uri="{BB962C8B-B14F-4D97-AF65-F5344CB8AC3E}">
        <p14:creationId xmlns:p14="http://schemas.microsoft.com/office/powerpoint/2010/main" val="58969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Tout d’abord, je vais commencer par une petite introduction. Puis</a:t>
            </a:r>
            <a:r>
              <a:rPr lang="fr-FR" baseline="0" dirty="0" smtClean="0"/>
              <a:t> je vais présenter l’entreprise. Ensuite je présente le projet. Apres, je vais consacrer une partie sur l’observation du chantier. Et je </a:t>
            </a:r>
            <a:r>
              <a:rPr lang="fr-FR" baseline="0" dirty="0" err="1" smtClean="0"/>
              <a:t>terine</a:t>
            </a:r>
            <a:r>
              <a:rPr lang="fr-FR" baseline="0" dirty="0" smtClean="0"/>
              <a:t> par une petite conclusion.</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2</a:t>
            </a:fld>
            <a:endParaRPr lang="fr-FR" dirty="0"/>
          </a:p>
        </p:txBody>
      </p:sp>
    </p:spTree>
    <p:extLst>
      <p:ext uri="{BB962C8B-B14F-4D97-AF65-F5344CB8AC3E}">
        <p14:creationId xmlns:p14="http://schemas.microsoft.com/office/powerpoint/2010/main" val="114949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J’ai quelques</a:t>
            </a:r>
            <a:r>
              <a:rPr lang="fr-FR" baseline="0" dirty="0" smtClean="0"/>
              <a:t> remarques à situer, par exemple la sécurité des ouvriers pose un grand problème. Ces derniers ne portent pas des vêtements de sécurités comme les casques et les gants.</a:t>
            </a:r>
            <a:endParaRPr lang="fr-FR" dirty="0" smtClean="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22</a:t>
            </a:fld>
            <a:endParaRPr lang="fr-FR" dirty="0"/>
          </a:p>
        </p:txBody>
      </p:sp>
    </p:spTree>
    <p:extLst>
      <p:ext uri="{BB962C8B-B14F-4D97-AF65-F5344CB8AC3E}">
        <p14:creationId xmlns:p14="http://schemas.microsoft.com/office/powerpoint/2010/main" val="2618517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Aussi la qualité su sol est très mauvais.</a:t>
            </a:r>
            <a:r>
              <a:rPr lang="fr-FR" baseline="0" dirty="0" smtClean="0"/>
              <a:t> La nappe phréatique pose aussi des difficultés dans le déroulements des travaux comme l’éboulement et le glissements du sol. Ce qui a engendré des solutions comme l’utilisation fréquente de la pompe et l’implantation des pales planches.</a:t>
            </a:r>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23</a:t>
            </a:fld>
            <a:endParaRPr lang="fr-FR" dirty="0"/>
          </a:p>
        </p:txBody>
      </p:sp>
    </p:spTree>
    <p:extLst>
      <p:ext uri="{BB962C8B-B14F-4D97-AF65-F5344CB8AC3E}">
        <p14:creationId xmlns:p14="http://schemas.microsoft.com/office/powerpoint/2010/main" val="421668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Afin d’enter dans</a:t>
            </a:r>
            <a:r>
              <a:rPr lang="fr-FR" baseline="0" dirty="0" smtClean="0"/>
              <a:t> la vie active en tant que 1</a:t>
            </a:r>
            <a:r>
              <a:rPr lang="fr-FR" baseline="30000" dirty="0" smtClean="0"/>
              <a:t>er</a:t>
            </a:r>
            <a:r>
              <a:rPr lang="fr-FR" baseline="0" dirty="0" smtClean="0"/>
              <a:t> expérience professionnelle, j’ai choisi de faire un stage ouvrier au sein de l’entreprise SUD </a:t>
            </a:r>
            <a:r>
              <a:rPr lang="fr-FR" baseline="0" dirty="0" err="1" smtClean="0"/>
              <a:t>SUD</a:t>
            </a:r>
            <a:r>
              <a:rPr lang="fr-FR" baseline="0" dirty="0" smtClean="0"/>
              <a:t> TRAVAUX pendant une période d’un mois et demie de 03 juin au 20 juillet ou j'ai découvert quelques étapes des travaux de fondation.</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4</a:t>
            </a:fld>
            <a:endParaRPr lang="fr-FR" dirty="0"/>
          </a:p>
        </p:txBody>
      </p:sp>
    </p:spTree>
    <p:extLst>
      <p:ext uri="{BB962C8B-B14F-4D97-AF65-F5344CB8AC3E}">
        <p14:creationId xmlns:p14="http://schemas.microsoft.com/office/powerpoint/2010/main" val="4211792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 commence par la présentation de l’entreprise.</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5</a:t>
            </a:fld>
            <a:endParaRPr lang="fr-FR" dirty="0"/>
          </a:p>
        </p:txBody>
      </p:sp>
    </p:spTree>
    <p:extLst>
      <p:ext uri="{BB962C8B-B14F-4D97-AF65-F5344CB8AC3E}">
        <p14:creationId xmlns:p14="http://schemas.microsoft.com/office/powerpoint/2010/main" val="2361433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SUD </a:t>
            </a:r>
            <a:r>
              <a:rPr lang="fr-FR" dirty="0" err="1" smtClean="0"/>
              <a:t>SUD</a:t>
            </a:r>
            <a:r>
              <a:rPr lang="fr-FR" dirty="0" smtClean="0"/>
              <a:t> TRAVAUX</a:t>
            </a:r>
            <a:r>
              <a:rPr lang="fr-FR" baseline="0" dirty="0" smtClean="0"/>
              <a:t> est une société à responsabilité limite fondé </a:t>
            </a:r>
            <a:r>
              <a:rPr lang="fr-FR" baseline="0" smtClean="0"/>
              <a:t>en ,,,, . </a:t>
            </a:r>
            <a:r>
              <a:rPr lang="fr-FR" baseline="0" dirty="0" smtClean="0"/>
              <a:t>La société est doté d’une équipe très compétente qui fait l’accompagnement tout au long du projet. Cette entreprise possède l’agrément B0 C3 et B9 C4. SUD </a:t>
            </a:r>
            <a:r>
              <a:rPr lang="fr-FR" baseline="0" dirty="0" err="1" smtClean="0"/>
              <a:t>SUD</a:t>
            </a:r>
            <a:r>
              <a:rPr lang="fr-FR" baseline="0" dirty="0" smtClean="0"/>
              <a:t> TRAVAUX est spécialiste des </a:t>
            </a:r>
            <a:r>
              <a:rPr lang="fr-FR" baseline="0" dirty="0" err="1" smtClean="0"/>
              <a:t>batiments</a:t>
            </a:r>
            <a:r>
              <a:rPr lang="fr-FR" baseline="0" dirty="0" smtClean="0"/>
              <a:t> et des voirie et réseau divers.</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6</a:t>
            </a:fld>
            <a:endParaRPr lang="fr-FR" dirty="0"/>
          </a:p>
        </p:txBody>
      </p:sp>
    </p:spTree>
    <p:extLst>
      <p:ext uri="{BB962C8B-B14F-4D97-AF65-F5344CB8AC3E}">
        <p14:creationId xmlns:p14="http://schemas.microsoft.com/office/powerpoint/2010/main" val="248850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 passe maintenant</a:t>
            </a:r>
            <a:r>
              <a:rPr lang="fr-FR" baseline="0" dirty="0" smtClean="0"/>
              <a:t> à la présentation du projet. </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7</a:t>
            </a:fld>
            <a:endParaRPr lang="fr-FR" dirty="0"/>
          </a:p>
        </p:txBody>
      </p:sp>
    </p:spTree>
    <p:extLst>
      <p:ext uri="{BB962C8B-B14F-4D97-AF65-F5344CB8AC3E}">
        <p14:creationId xmlns:p14="http://schemas.microsoft.com/office/powerpoint/2010/main" val="34720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exécuteurs du travaux sont connus</a:t>
            </a:r>
            <a:r>
              <a:rPr lang="fr-FR" baseline="0" dirty="0" smtClean="0"/>
              <a:t> aussi par les intervenants du projet. Comme : -c’est le promoteur à qui le projet est destiné, il assure le financement et désigne les autres intervenants. –responsable de l’</a:t>
            </a:r>
            <a:r>
              <a:rPr lang="fr-FR" baseline="0" dirty="0" err="1" smtClean="0"/>
              <a:t>exécusion</a:t>
            </a:r>
            <a:r>
              <a:rPr lang="fr-FR" baseline="0" dirty="0" smtClean="0"/>
              <a:t> des travaux. –c’est le concepteur de l’ouvre. –veille à la bonne élaboration du projet.</a:t>
            </a:r>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8</a:t>
            </a:fld>
            <a:endParaRPr lang="fr-FR" dirty="0"/>
          </a:p>
        </p:txBody>
      </p:sp>
    </p:spTree>
    <p:extLst>
      <p:ext uri="{BB962C8B-B14F-4D97-AF65-F5344CB8AC3E}">
        <p14:creationId xmlns:p14="http://schemas.microsoft.com/office/powerpoint/2010/main" val="219155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je vais décrire le projet. Il s’agit de la construction d’un</a:t>
            </a:r>
            <a:r>
              <a:rPr lang="fr-FR" baseline="0" dirty="0" smtClean="0"/>
              <a:t> immeuble principalement à usage bureautique et qui contient aussi des espaces commerciaux. Le chantier est situé,,,, . La surface ,,, . Le </a:t>
            </a:r>
            <a:r>
              <a:rPr lang="fr-FR" baseline="0" dirty="0" err="1" smtClean="0"/>
              <a:t>batiment</a:t>
            </a:r>
            <a:r>
              <a:rPr lang="fr-FR" baseline="0" dirty="0" smtClean="0"/>
              <a:t> comporte un sous-sol: 34 parking, rez-de-chaussée: 9 </a:t>
            </a:r>
            <a:r>
              <a:rPr lang="fr-FR" baseline="0" dirty="0" err="1" smtClean="0"/>
              <a:t>comm</a:t>
            </a:r>
            <a:r>
              <a:rPr lang="fr-FR" baseline="0" dirty="0" smtClean="0"/>
              <a:t> 15parking, 8 étage chacun 7 bureaux</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9</a:t>
            </a:fld>
            <a:endParaRPr lang="fr-FR" dirty="0"/>
          </a:p>
        </p:txBody>
      </p:sp>
    </p:spTree>
    <p:extLst>
      <p:ext uri="{BB962C8B-B14F-4D97-AF65-F5344CB8AC3E}">
        <p14:creationId xmlns:p14="http://schemas.microsoft.com/office/powerpoint/2010/main" val="284765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 passe à la</a:t>
            </a:r>
            <a:r>
              <a:rPr lang="fr-FR" baseline="0" dirty="0" smtClean="0"/>
              <a:t> partie de l’observation du chantier.</a:t>
            </a:r>
            <a:endParaRPr lang="fr-FR" dirty="0"/>
          </a:p>
        </p:txBody>
      </p:sp>
      <p:sp>
        <p:nvSpPr>
          <p:cNvPr id="4" name="Espace réservé du numéro de diapositive 3"/>
          <p:cNvSpPr>
            <a:spLocks noGrp="1"/>
          </p:cNvSpPr>
          <p:nvPr>
            <p:ph type="sldNum" sz="quarter" idx="10"/>
          </p:nvPr>
        </p:nvSpPr>
        <p:spPr/>
        <p:txBody>
          <a:bodyPr/>
          <a:lstStyle/>
          <a:p>
            <a:pPr algn="r"/>
            <a:fld id="{C6074690-7256-4BB9-AC0F-97AEAE8CDEC2}" type="slidenum">
              <a:rPr lang="fr-FR" smtClean="0"/>
              <a:pPr algn="r"/>
              <a:t>10</a:t>
            </a:fld>
            <a:endParaRPr lang="fr-FR" dirty="0"/>
          </a:p>
        </p:txBody>
      </p:sp>
    </p:spTree>
    <p:extLst>
      <p:ext uri="{BB962C8B-B14F-4D97-AF65-F5344CB8AC3E}">
        <p14:creationId xmlns:p14="http://schemas.microsoft.com/office/powerpoint/2010/main" val="479583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3">
        <a:schemeClr val="bg1"/>
      </p:bgRef>
    </p:bg>
    <p:spTree>
      <p:nvGrpSpPr>
        <p:cNvPr id="1" name=""/>
        <p:cNvGrpSpPr/>
        <p:nvPr/>
      </p:nvGrpSpPr>
      <p:grpSpPr>
        <a:xfrm>
          <a:off x="0" y="0"/>
          <a:ext cx="0" cy="0"/>
          <a:chOff x="0" y="0"/>
          <a:chExt cx="0" cy="0"/>
        </a:xfrm>
      </p:grpSpPr>
      <p:sp>
        <p:nvSpPr>
          <p:cNvPr id="2" name="Titre 1"/>
          <p:cNvSpPr>
            <a:spLocks noGrp="1"/>
          </p:cNvSpPr>
          <p:nvPr>
            <p:ph type="ctrTitle"/>
          </p:nvPr>
        </p:nvSpPr>
        <p:spPr>
          <a:xfrm>
            <a:off x="1376792" y="1905003"/>
            <a:ext cx="9435241" cy="1625599"/>
          </a:xfrm>
        </p:spPr>
        <p:txBody>
          <a:bodyPr rtlCol="0">
            <a:normAutofit/>
          </a:bodyPr>
          <a:lstStyle>
            <a:lvl1pPr algn="ctr" rtl="0">
              <a:lnSpc>
                <a:spcPct val="90000"/>
              </a:lnSpc>
              <a:defRPr sz="4800">
                <a:solidFill>
                  <a:schemeClr val="tx2"/>
                </a:solidFill>
              </a:defRPr>
            </a:lvl1pPr>
          </a:lstStyle>
          <a:p>
            <a:pPr rtl="0"/>
            <a:r>
              <a:rPr lang="fr-FR" smtClean="0"/>
              <a:t>Modifiez le style du titre</a:t>
            </a:r>
            <a:endParaRPr lang="fr-FR" dirty="0"/>
          </a:p>
        </p:txBody>
      </p:sp>
      <p:sp>
        <p:nvSpPr>
          <p:cNvPr id="3" name="Sous-titre 2"/>
          <p:cNvSpPr>
            <a:spLocks noGrp="1"/>
          </p:cNvSpPr>
          <p:nvPr>
            <p:ph type="subTitle" idx="1"/>
          </p:nvPr>
        </p:nvSpPr>
        <p:spPr>
          <a:xfrm>
            <a:off x="1382103" y="3657123"/>
            <a:ext cx="9429931" cy="991077"/>
          </a:xfrm>
        </p:spPr>
        <p:txBody>
          <a:bodyPr rtlCol="0">
            <a:normAutofit/>
          </a:bodyPr>
          <a:lstStyle>
            <a:lvl1pPr marL="0" indent="0" algn="ctr" rtl="0">
              <a:spcBef>
                <a:spcPts val="0"/>
              </a:spcBef>
              <a:buNone/>
              <a:defRPr sz="2000" cap="all" baseline="0">
                <a:solidFill>
                  <a:schemeClr val="tx2"/>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smtClean="0"/>
              <a:t>Modifiez le style des sous-titres du masque</a:t>
            </a:r>
            <a:endParaRPr lang="fr-FR" dirty="0"/>
          </a:p>
        </p:txBody>
      </p:sp>
      <p:sp>
        <p:nvSpPr>
          <p:cNvPr id="5" name="Espace réservé du pied de page 4"/>
          <p:cNvSpPr>
            <a:spLocks noGrp="1"/>
          </p:cNvSpPr>
          <p:nvPr>
            <p:ph type="ftr" sz="quarter" idx="11"/>
          </p:nvPr>
        </p:nvSpPr>
        <p:spPr/>
        <p:txBody>
          <a:bodyPr rtlCol="0"/>
          <a:lstStyle>
            <a:lvl1pPr algn="l" rtl="0">
              <a:defRPr>
                <a:solidFill>
                  <a:schemeClr val="tx2"/>
                </a:solidFill>
              </a:defRPr>
            </a:lvl1pPr>
          </a:lstStyle>
          <a:p>
            <a:pPr rtl="0"/>
            <a:endParaRPr lang="fr-FR" dirty="0"/>
          </a:p>
        </p:txBody>
      </p:sp>
      <p:sp>
        <p:nvSpPr>
          <p:cNvPr id="4" name="Espace réservé de la date 3"/>
          <p:cNvSpPr>
            <a:spLocks noGrp="1"/>
          </p:cNvSpPr>
          <p:nvPr>
            <p:ph type="dt" sz="half" idx="10"/>
          </p:nvPr>
        </p:nvSpPr>
        <p:spPr/>
        <p:txBody>
          <a:bodyPr rtlCol="0"/>
          <a:lstStyle>
            <a:lvl1pPr algn="r" rtl="0">
              <a:defRPr>
                <a:solidFill>
                  <a:schemeClr val="tx2"/>
                </a:solidFill>
              </a:defRPr>
            </a:lvl1pPr>
          </a:lstStyle>
          <a:p>
            <a:fld id="{3F62D066-1040-45B9-96B4-D53B016388D7}" type="datetime1">
              <a:rPr lang="fr-FR" smtClean="0"/>
              <a:t>02/10/2019</a:t>
            </a:fld>
            <a:endParaRPr lang="fr-FR" dirty="0"/>
          </a:p>
        </p:txBody>
      </p:sp>
      <p:sp>
        <p:nvSpPr>
          <p:cNvPr id="6" name="Espace réservé du numéro de diapositive 5"/>
          <p:cNvSpPr>
            <a:spLocks noGrp="1"/>
          </p:cNvSpPr>
          <p:nvPr>
            <p:ph type="sldNum" sz="quarter" idx="12"/>
          </p:nvPr>
        </p:nvSpPr>
        <p:spPr/>
        <p:txBody>
          <a:bodyPr rtlCol="0"/>
          <a:lstStyle>
            <a:lvl1pPr algn="l" rtl="0">
              <a:defRPr>
                <a:solidFill>
                  <a:schemeClr val="tx2"/>
                </a:solidFill>
              </a:defRPr>
            </a:lvl1pPr>
          </a:lstStyle>
          <a:p>
            <a:pPr algn="r"/>
            <a:fld id="{DF28FB93-0A08-4E7D-8E63-9EFA29F1E093}" type="slidenum">
              <a:rPr lang="fr-FR" smtClean="0"/>
              <a:pPr algn="r"/>
              <a:t>‹N°›</a:t>
            </a:fld>
            <a:endParaRPr lang="fr-FR" dirty="0"/>
          </a:p>
        </p:txBody>
      </p:sp>
      <p:grpSp>
        <p:nvGrpSpPr>
          <p:cNvPr id="7" name="Groupe 6"/>
          <p:cNvGrpSpPr/>
          <p:nvPr/>
        </p:nvGrpSpPr>
        <p:grpSpPr>
          <a:xfrm>
            <a:off x="1218882" y="1600200"/>
            <a:ext cx="9739746" cy="73152"/>
            <a:chOff x="914400" y="1200150"/>
            <a:chExt cx="7306712" cy="54864"/>
          </a:xfrm>
        </p:grpSpPr>
        <p:sp>
          <p:nvSpPr>
            <p:cNvPr id="8" name="Ovale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9" name="Ovale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0" name="Groupe 9"/>
            <p:cNvGrpSpPr/>
            <p:nvPr/>
          </p:nvGrpSpPr>
          <p:grpSpPr>
            <a:xfrm>
              <a:off x="1036847" y="1207626"/>
              <a:ext cx="7074290" cy="38998"/>
              <a:chOff x="2141408" y="1752956"/>
              <a:chExt cx="7315200" cy="38998"/>
            </a:xfrm>
            <a:solidFill>
              <a:schemeClr val="tx2"/>
            </a:solidFill>
          </p:grpSpPr>
          <p:cxnSp>
            <p:nvCxnSpPr>
              <p:cNvPr id="11" name="Connecteur droit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e 12"/>
          <p:cNvGrpSpPr/>
          <p:nvPr/>
        </p:nvGrpSpPr>
        <p:grpSpPr>
          <a:xfrm>
            <a:off x="1218882" y="4851400"/>
            <a:ext cx="9739746" cy="73152"/>
            <a:chOff x="914400" y="3638550"/>
            <a:chExt cx="7306712" cy="54864"/>
          </a:xfrm>
        </p:grpSpPr>
        <p:sp>
          <p:nvSpPr>
            <p:cNvPr id="14" name="Ovale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5" name="Ovale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6" name="Groupe 15"/>
            <p:cNvGrpSpPr/>
            <p:nvPr/>
          </p:nvGrpSpPr>
          <p:grpSpPr>
            <a:xfrm>
              <a:off x="1036847" y="3646026"/>
              <a:ext cx="7074290" cy="38998"/>
              <a:chOff x="2141408" y="1752956"/>
              <a:chExt cx="7315200" cy="38998"/>
            </a:xfrm>
            <a:solidFill>
              <a:schemeClr val="tx2"/>
            </a:solidFill>
          </p:grpSpPr>
          <p:cxnSp>
            <p:nvCxnSpPr>
              <p:cNvPr id="17" name="Connecteur droit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3" name="Espace réservé du texte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lvl1pPr>
              <a:defRPr/>
            </a:lvl1pPr>
          </a:lstStyle>
          <a:p>
            <a:fld id="{C6CA5D13-5A78-4317-82AC-761F7652CC32}" type="datetime1">
              <a:rPr lang="fr-FR" smtClean="0"/>
              <a:t>02/10/2019</a:t>
            </a:fld>
            <a:endParaRPr lang="fr-FR" dirty="0"/>
          </a:p>
        </p:txBody>
      </p:sp>
      <p:sp>
        <p:nvSpPr>
          <p:cNvPr id="6" name="Espace réservé du numéro de diapositive 5"/>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834563" y="434975"/>
            <a:ext cx="1168400" cy="5661025"/>
          </a:xfrm>
        </p:spPr>
        <p:txBody>
          <a:bodyPr vert="eaVert" rtlCol="0"/>
          <a:lstStyle/>
          <a:p>
            <a:pPr rtl="0"/>
            <a:r>
              <a:rPr lang="fr-FR" smtClean="0"/>
              <a:t>Modifiez le style du titre</a:t>
            </a:r>
            <a:endParaRPr lang="fr-FR" dirty="0"/>
          </a:p>
        </p:txBody>
      </p:sp>
      <p:sp>
        <p:nvSpPr>
          <p:cNvPr id="3" name="Espace réservé du texte vertical 2"/>
          <p:cNvSpPr>
            <a:spLocks noGrp="1"/>
          </p:cNvSpPr>
          <p:nvPr>
            <p:ph type="body" orient="vert" idx="1"/>
          </p:nvPr>
        </p:nvSpPr>
        <p:spPr>
          <a:xfrm>
            <a:off x="1217613" y="434975"/>
            <a:ext cx="8413750" cy="5661025"/>
          </a:xfrm>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lvl1pPr>
              <a:defRPr/>
            </a:lvl1pPr>
          </a:lstStyle>
          <a:p>
            <a:fld id="{F3755D12-928A-4376-A677-ECEC6E6A3F64}" type="datetime1">
              <a:rPr lang="fr-FR" smtClean="0"/>
              <a:t>02/10/2019</a:t>
            </a:fld>
            <a:endParaRPr lang="fr-FR" dirty="0"/>
          </a:p>
        </p:txBody>
      </p:sp>
      <p:sp>
        <p:nvSpPr>
          <p:cNvPr id="6" name="Espace réservé du numéro de diapositive 5"/>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3" name="Espace réservé du contenu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lvl1pPr>
              <a:defRPr/>
            </a:lvl1pPr>
          </a:lstStyle>
          <a:p>
            <a:fld id="{B08CEA37-1AC2-4F0C-BF10-6C853476F258}" type="datetime1">
              <a:rPr lang="fr-FR" smtClean="0"/>
              <a:t>02/10/2019</a:t>
            </a:fld>
            <a:endParaRPr lang="fr-FR" dirty="0"/>
          </a:p>
        </p:txBody>
      </p:sp>
      <p:sp>
        <p:nvSpPr>
          <p:cNvPr id="6" name="Espace réservé du numéro de diapositive 5"/>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422030" y="990599"/>
            <a:ext cx="9344765" cy="2235203"/>
          </a:xfrm>
        </p:spPr>
        <p:txBody>
          <a:bodyPr rtlCol="0" anchor="b">
            <a:normAutofit/>
          </a:bodyPr>
          <a:lstStyle>
            <a:lvl1pPr algn="ctr" rtl="0">
              <a:lnSpc>
                <a:spcPct val="90000"/>
              </a:lnSpc>
              <a:defRPr sz="4800" b="0" cap="none" baseline="0"/>
            </a:lvl1pPr>
          </a:lstStyle>
          <a:p>
            <a:pPr rtl="0"/>
            <a:r>
              <a:rPr lang="fr-FR" smtClean="0"/>
              <a:t>Modifiez le style du titre</a:t>
            </a:r>
            <a:endParaRPr lang="fr-FR" dirty="0"/>
          </a:p>
        </p:txBody>
      </p:sp>
      <p:sp>
        <p:nvSpPr>
          <p:cNvPr id="3" name="Espace réservé du texte 2"/>
          <p:cNvSpPr>
            <a:spLocks noGrp="1"/>
          </p:cNvSpPr>
          <p:nvPr>
            <p:ph type="body" idx="1"/>
          </p:nvPr>
        </p:nvSpPr>
        <p:spPr>
          <a:xfrm>
            <a:off x="1422030" y="3733800"/>
            <a:ext cx="9344765" cy="1219200"/>
          </a:xfrm>
        </p:spPr>
        <p:txBody>
          <a:bodyPr rtlCol="0" anchor="t"/>
          <a:lstStyle>
            <a:lvl1pPr marL="0" indent="0" algn="ctr" rtl="0">
              <a:spcBef>
                <a:spcPts val="0"/>
              </a:spcBef>
              <a:buNone/>
              <a:defRPr sz="2000" cap="all" baseline="0">
                <a:solidFill>
                  <a:schemeClr val="tx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smtClean="0"/>
              <a:t>Modifiez les styles du texte du masque</a:t>
            </a:r>
          </a:p>
        </p:txBody>
      </p:sp>
      <p:sp>
        <p:nvSpPr>
          <p:cNvPr id="5" name="Espace réservé du pied de page 4"/>
          <p:cNvSpPr>
            <a:spLocks noGrp="1"/>
          </p:cNvSpPr>
          <p:nvPr>
            <p:ph type="ftr" sz="quarter" idx="11"/>
          </p:nvPr>
        </p:nvSpPr>
        <p:spPr/>
        <p:txBody>
          <a:bodyPr rtlCol="0"/>
          <a:lstStyle/>
          <a:p>
            <a:pPr rtl="0"/>
            <a:endParaRPr lang="fr-FR" dirty="0"/>
          </a:p>
        </p:txBody>
      </p:sp>
      <p:sp>
        <p:nvSpPr>
          <p:cNvPr id="4" name="Espace réservé de la date 3"/>
          <p:cNvSpPr>
            <a:spLocks noGrp="1"/>
          </p:cNvSpPr>
          <p:nvPr>
            <p:ph type="dt" sz="half" idx="10"/>
          </p:nvPr>
        </p:nvSpPr>
        <p:spPr/>
        <p:txBody>
          <a:bodyPr rtlCol="0"/>
          <a:lstStyle>
            <a:lvl1pPr>
              <a:defRPr/>
            </a:lvl1pPr>
          </a:lstStyle>
          <a:p>
            <a:fld id="{ACB54FC1-2585-4BD5-BDF1-59243DD1F47C}" type="datetime1">
              <a:rPr lang="fr-FR" smtClean="0"/>
              <a:t>02/10/2019</a:t>
            </a:fld>
            <a:endParaRPr lang="fr-FR" dirty="0"/>
          </a:p>
        </p:txBody>
      </p:sp>
      <p:sp>
        <p:nvSpPr>
          <p:cNvPr id="6" name="Espace réservé du numéro de diapositive 5"/>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grpSp>
        <p:nvGrpSpPr>
          <p:cNvPr id="13" name="Groupe 12"/>
          <p:cNvGrpSpPr/>
          <p:nvPr/>
        </p:nvGrpSpPr>
        <p:grpSpPr>
          <a:xfrm>
            <a:off x="1422030" y="3475736"/>
            <a:ext cx="9344766" cy="54864"/>
            <a:chOff x="1066800" y="2588441"/>
            <a:chExt cx="7010400" cy="41148"/>
          </a:xfrm>
        </p:grpSpPr>
        <p:sp>
          <p:nvSpPr>
            <p:cNvPr id="14" name="Ovale 13"/>
            <p:cNvSpPr/>
            <p:nvPr/>
          </p:nvSpPr>
          <p:spPr>
            <a:xfrm>
              <a:off x="8031480"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 lastClr="FFFFFF"/>
                </a:solidFill>
                <a:effectLst/>
                <a:uLnTx/>
                <a:uFillTx/>
                <a:latin typeface="Constantia"/>
                <a:ea typeface="+mn-ea"/>
                <a:cs typeface="+mn-cs"/>
              </a:endParaRPr>
            </a:p>
          </p:txBody>
        </p:sp>
        <p:sp>
          <p:nvSpPr>
            <p:cNvPr id="15" name="Ovale 14"/>
            <p:cNvSpPr/>
            <p:nvPr/>
          </p:nvSpPr>
          <p:spPr>
            <a:xfrm>
              <a:off x="1066800"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 lastClr="FFFFFF"/>
                </a:solidFill>
                <a:effectLst/>
                <a:uLnTx/>
                <a:uFillTx/>
                <a:latin typeface="Constantia"/>
                <a:ea typeface="+mn-ea"/>
                <a:cs typeface="+mn-cs"/>
              </a:endParaRPr>
            </a:p>
          </p:txBody>
        </p:sp>
        <p:grpSp>
          <p:nvGrpSpPr>
            <p:cNvPr id="16" name="Groupe 15"/>
            <p:cNvGrpSpPr/>
            <p:nvPr/>
          </p:nvGrpSpPr>
          <p:grpSpPr>
            <a:xfrm>
              <a:off x="1142106" y="2594391"/>
              <a:ext cx="6859787" cy="29249"/>
              <a:chOff x="1129200" y="3458731"/>
              <a:chExt cx="6859787" cy="38998"/>
            </a:xfrm>
          </p:grpSpPr>
          <p:cxnSp>
            <p:nvCxnSpPr>
              <p:cNvPr id="17" name="Connecteur droit 16"/>
              <p:cNvCxnSpPr/>
              <p:nvPr/>
            </p:nvCxnSpPr>
            <p:spPr>
              <a:xfrm>
                <a:off x="1129200" y="3458731"/>
                <a:ext cx="6859787" cy="0"/>
              </a:xfrm>
              <a:prstGeom prst="line">
                <a:avLst/>
              </a:prstGeom>
              <a:noFill/>
              <a:ln w="12700" cap="flat" cmpd="sng" algn="ctr">
                <a:solidFill>
                  <a:schemeClr val="tx1"/>
                </a:solidFill>
                <a:prstDash val="solid"/>
              </a:ln>
              <a:effectLst/>
            </p:spPr>
          </p:cxnSp>
          <p:cxnSp>
            <p:nvCxnSpPr>
              <p:cNvPr id="18" name="Connecteur droit 17"/>
              <p:cNvCxnSpPr/>
              <p:nvPr/>
            </p:nvCxnSpPr>
            <p:spPr>
              <a:xfrm>
                <a:off x="1129200" y="3497729"/>
                <a:ext cx="6859787"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rtl="0">
              <a:defRPr/>
            </a:lvl1pPr>
          </a:lstStyle>
          <a:p>
            <a:pPr rtl="0"/>
            <a:r>
              <a:rPr lang="fr-FR" smtClean="0"/>
              <a:t>Modifiez le style du titre</a:t>
            </a:r>
            <a:endParaRPr lang="fr-FR" dirty="0"/>
          </a:p>
        </p:txBody>
      </p:sp>
      <p:sp>
        <p:nvSpPr>
          <p:cNvPr id="3" name="Espace réservé du contenu 2"/>
          <p:cNvSpPr>
            <a:spLocks noGrp="1"/>
          </p:cNvSpPr>
          <p:nvPr>
            <p:ph sz="half" idx="1"/>
          </p:nvPr>
        </p:nvSpPr>
        <p:spPr>
          <a:xfrm>
            <a:off x="1218883" y="1803400"/>
            <a:ext cx="4773956" cy="4267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800"/>
            </a:lvl6pPr>
            <a:lvl7pPr algn="l" rtl="0">
              <a:defRPr sz="1800"/>
            </a:lvl7pPr>
            <a:lvl8pPr algn="l" rtl="0">
              <a:defRPr sz="1800"/>
            </a:lvl8pPr>
            <a:lvl9pPr algn="l" rtl="0">
              <a:defRPr sz="18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4" name="Espace réservé du contenu 3"/>
          <p:cNvSpPr>
            <a:spLocks noGrp="1"/>
          </p:cNvSpPr>
          <p:nvPr>
            <p:ph sz="half" idx="2"/>
          </p:nvPr>
        </p:nvSpPr>
        <p:spPr>
          <a:xfrm>
            <a:off x="6195986" y="1803400"/>
            <a:ext cx="4773956" cy="4267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800"/>
            </a:lvl6pPr>
            <a:lvl7pPr algn="l" rtl="0">
              <a:defRPr sz="1800"/>
            </a:lvl7pPr>
            <a:lvl8pPr algn="l" rtl="0">
              <a:defRPr sz="1800" baseline="0"/>
            </a:lvl8pPr>
            <a:lvl9pPr algn="l" rtl="0">
              <a:defRPr sz="1800" baseline="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lvl1pPr>
              <a:defRPr/>
            </a:lvl1pPr>
          </a:lstStyle>
          <a:p>
            <a:fld id="{1CFCCCC4-E76D-490F-83FC-61748BBC0ED9}" type="datetime1">
              <a:rPr lang="fr-FR" smtClean="0"/>
              <a:t>02/10/2019</a:t>
            </a:fld>
            <a:endParaRPr lang="fr-FR" dirty="0"/>
          </a:p>
        </p:txBody>
      </p:sp>
      <p:sp>
        <p:nvSpPr>
          <p:cNvPr id="7" name="Espace réservé du numéro de diapositive 6"/>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smtClean="0"/>
              <a:t>Modifiez le style du titre</a:t>
            </a:r>
            <a:endParaRPr lang="fr-FR" dirty="0"/>
          </a:p>
        </p:txBody>
      </p:sp>
      <p:sp>
        <p:nvSpPr>
          <p:cNvPr id="3" name="Espace réservé du texte 2"/>
          <p:cNvSpPr>
            <a:spLocks noGrp="1"/>
          </p:cNvSpPr>
          <p:nvPr>
            <p:ph type="body" idx="1"/>
          </p:nvPr>
        </p:nvSpPr>
        <p:spPr>
          <a:xfrm>
            <a:off x="1222945" y="1803400"/>
            <a:ext cx="4769806" cy="711200"/>
          </a:xfrm>
        </p:spPr>
        <p:txBody>
          <a:bodyPr rtlCol="0" anchor="ctr">
            <a:normAutofit/>
          </a:bodyPr>
          <a:lstStyle>
            <a:lvl1pPr marL="0" indent="0" algn="l" rtl="0">
              <a:lnSpc>
                <a:spcPct val="90000"/>
              </a:lnSpc>
              <a:spcBef>
                <a:spcPts val="0"/>
              </a:spcBef>
              <a:buNone/>
              <a:defRPr sz="20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smtClean="0"/>
              <a:t>Modifiez les styles du texte du masque</a:t>
            </a:r>
          </a:p>
        </p:txBody>
      </p:sp>
      <p:sp>
        <p:nvSpPr>
          <p:cNvPr id="4" name="Espace réservé du contenu 3"/>
          <p:cNvSpPr>
            <a:spLocks noGrp="1"/>
          </p:cNvSpPr>
          <p:nvPr>
            <p:ph sz="half" idx="2"/>
          </p:nvPr>
        </p:nvSpPr>
        <p:spPr>
          <a:xfrm>
            <a:off x="1218883" y="2514600"/>
            <a:ext cx="4773956" cy="3556000"/>
          </a:xfrm>
        </p:spPr>
        <p:txBody>
          <a:bodyPr rtlCol="0">
            <a:normAutofit/>
          </a:bodyPr>
          <a:lstStyle>
            <a:lvl1pPr algn="l" rtl="0">
              <a:spcBef>
                <a:spcPts val="1600"/>
              </a:spcBef>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texte 4"/>
          <p:cNvSpPr>
            <a:spLocks noGrp="1"/>
          </p:cNvSpPr>
          <p:nvPr>
            <p:ph type="body" sz="quarter" idx="3"/>
          </p:nvPr>
        </p:nvSpPr>
        <p:spPr>
          <a:xfrm>
            <a:off x="6200049" y="1803400"/>
            <a:ext cx="4769806" cy="711200"/>
          </a:xfrm>
        </p:spPr>
        <p:txBody>
          <a:bodyPr rtlCol="0" anchor="ctr">
            <a:normAutofit/>
          </a:bodyPr>
          <a:lstStyle>
            <a:lvl1pPr marL="0" indent="0" algn="l" rtl="0">
              <a:lnSpc>
                <a:spcPct val="90000"/>
              </a:lnSpc>
              <a:spcBef>
                <a:spcPts val="0"/>
              </a:spcBef>
              <a:buNone/>
              <a:defRPr sz="20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smtClean="0"/>
              <a:t>Modifiez les styles du texte du masque</a:t>
            </a:r>
          </a:p>
        </p:txBody>
      </p:sp>
      <p:sp>
        <p:nvSpPr>
          <p:cNvPr id="6" name="Espace réservé du contenu 5"/>
          <p:cNvSpPr>
            <a:spLocks noGrp="1"/>
          </p:cNvSpPr>
          <p:nvPr>
            <p:ph sz="quarter" idx="4"/>
          </p:nvPr>
        </p:nvSpPr>
        <p:spPr>
          <a:xfrm>
            <a:off x="6195986" y="2514600"/>
            <a:ext cx="4773956" cy="3556000"/>
          </a:xfrm>
        </p:spPr>
        <p:txBody>
          <a:bodyPr rtlCol="0">
            <a:normAutofit/>
          </a:bodyPr>
          <a:lstStyle>
            <a:lvl1pPr algn="l" rtl="0">
              <a:spcBef>
                <a:spcPts val="1600"/>
              </a:spcBef>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7" name="Espace réservé de la date 6"/>
          <p:cNvSpPr>
            <a:spLocks noGrp="1"/>
          </p:cNvSpPr>
          <p:nvPr>
            <p:ph type="dt" sz="half" idx="10"/>
          </p:nvPr>
        </p:nvSpPr>
        <p:spPr/>
        <p:txBody>
          <a:bodyPr rtlCol="0"/>
          <a:lstStyle>
            <a:lvl1pPr>
              <a:defRPr/>
            </a:lvl1pPr>
          </a:lstStyle>
          <a:p>
            <a:fld id="{88B53AFE-5892-4866-97D0-0E91B0F46E0B}" type="datetime1">
              <a:rPr lang="fr-FR" smtClean="0"/>
              <a:t>02/10/2019</a:t>
            </a:fld>
            <a:endParaRPr lang="fr-FR" dirty="0"/>
          </a:p>
        </p:txBody>
      </p:sp>
      <p:sp>
        <p:nvSpPr>
          <p:cNvPr id="9" name="Espace réservé du numéro de diapositive 8"/>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rtl="0">
              <a:defRPr/>
            </a:lvl1pPr>
          </a:lstStyle>
          <a:p>
            <a:pPr rtl="0"/>
            <a:r>
              <a:rPr lang="fr-FR" smtClean="0"/>
              <a:t>Modifiez le style du titre</a:t>
            </a:r>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3" name="Espace réservé de la date 2"/>
          <p:cNvSpPr>
            <a:spLocks noGrp="1"/>
          </p:cNvSpPr>
          <p:nvPr>
            <p:ph type="dt" sz="half" idx="10"/>
          </p:nvPr>
        </p:nvSpPr>
        <p:spPr/>
        <p:txBody>
          <a:bodyPr rtlCol="0"/>
          <a:lstStyle>
            <a:lvl1pPr>
              <a:defRPr/>
            </a:lvl1pPr>
          </a:lstStyle>
          <a:p>
            <a:fld id="{21BAC8C1-A428-4917-BF86-57070E08D002}" type="datetime1">
              <a:rPr lang="fr-FR" smtClean="0"/>
              <a:t>02/10/2019</a:t>
            </a:fld>
            <a:endParaRPr lang="fr-FR" dirty="0"/>
          </a:p>
        </p:txBody>
      </p:sp>
      <p:sp>
        <p:nvSpPr>
          <p:cNvPr id="5" name="Espace réservé du numéro de diapositive 4"/>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endParaRPr lang="fr-FR" dirty="0"/>
          </a:p>
        </p:txBody>
      </p:sp>
      <p:sp>
        <p:nvSpPr>
          <p:cNvPr id="2" name="Espace réservé de la date 1"/>
          <p:cNvSpPr>
            <a:spLocks noGrp="1"/>
          </p:cNvSpPr>
          <p:nvPr>
            <p:ph type="dt" sz="half" idx="10"/>
          </p:nvPr>
        </p:nvSpPr>
        <p:spPr/>
        <p:txBody>
          <a:bodyPr rtlCol="0"/>
          <a:lstStyle>
            <a:lvl1pPr>
              <a:defRPr/>
            </a:lvl1pPr>
          </a:lstStyle>
          <a:p>
            <a:fld id="{B7F54B36-E3F4-46B6-878D-522F9538A239}" type="datetime1">
              <a:rPr lang="fr-FR" smtClean="0"/>
              <a:t>02/10/2019</a:t>
            </a:fld>
            <a:endParaRPr lang="fr-FR" dirty="0"/>
          </a:p>
        </p:txBody>
      </p:sp>
      <p:sp>
        <p:nvSpPr>
          <p:cNvPr id="4" name="Espace réservé du numéro de diapositive 3"/>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b">
            <a:normAutofit/>
          </a:bodyPr>
          <a:lstStyle>
            <a:lvl1pPr algn="l" rtl="0">
              <a:defRPr sz="3200" b="0"/>
            </a:lvl1pPr>
          </a:lstStyle>
          <a:p>
            <a:pPr rtl="0"/>
            <a:r>
              <a:rPr lang="fr-FR" smtClean="0"/>
              <a:t>Modifiez le style du titre</a:t>
            </a:r>
            <a:endParaRPr lang="fr-FR" dirty="0"/>
          </a:p>
        </p:txBody>
      </p:sp>
      <p:sp>
        <p:nvSpPr>
          <p:cNvPr id="3" name="Espace réservé du contenu 2"/>
          <p:cNvSpPr>
            <a:spLocks noGrp="1"/>
          </p:cNvSpPr>
          <p:nvPr>
            <p:ph idx="1"/>
          </p:nvPr>
        </p:nvSpPr>
        <p:spPr>
          <a:xfrm>
            <a:off x="1218883" y="1803400"/>
            <a:ext cx="6602281" cy="4267201"/>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baseline="0"/>
            </a:lvl8pPr>
            <a:lvl9pPr algn="l" rtl="0">
              <a:defRPr sz="1600" baseline="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4" name="Espace réservé du texte 3"/>
          <p:cNvSpPr>
            <a:spLocks noGrp="1"/>
          </p:cNvSpPr>
          <p:nvPr>
            <p:ph type="body" sz="half" idx="2"/>
          </p:nvPr>
        </p:nvSpPr>
        <p:spPr>
          <a:xfrm>
            <a:off x="8125883" y="1803400"/>
            <a:ext cx="2844060" cy="4267201"/>
          </a:xfrm>
        </p:spPr>
        <p:txBody>
          <a:bodyPr rtlCol="0">
            <a:normAutofit/>
          </a:bodyPr>
          <a:lstStyle>
            <a:lvl1pPr marL="0" indent="0" algn="l" rtl="0">
              <a:spcBef>
                <a:spcPts val="1600"/>
              </a:spcBef>
              <a:buNone/>
              <a:defRPr sz="20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smtClean="0"/>
              <a:t>Modifiez les styles du texte du masque</a:t>
            </a:r>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lvl1pPr>
              <a:defRPr/>
            </a:lvl1pPr>
          </a:lstStyle>
          <a:p>
            <a:fld id="{9E489E45-EF30-4B41-914B-4C6D1C3E5349}" type="datetime1">
              <a:rPr lang="fr-FR" smtClean="0"/>
              <a:t>02/10/2019</a:t>
            </a:fld>
            <a:endParaRPr lang="fr-FR" dirty="0"/>
          </a:p>
        </p:txBody>
      </p:sp>
      <p:sp>
        <p:nvSpPr>
          <p:cNvPr id="7" name="Espace réservé du numéro de diapositive 6"/>
          <p:cNvSpPr>
            <a:spLocks noGrp="1"/>
          </p:cNvSpPr>
          <p:nvPr>
            <p:ph type="sldNum" sz="quarter" idx="12"/>
          </p:nvPr>
        </p:nvSpPr>
        <p:spPr/>
        <p:txBody>
          <a:bodyPr rtlCol="0"/>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b">
            <a:normAutofit/>
          </a:bodyPr>
          <a:lstStyle>
            <a:lvl1pPr algn="l" rtl="0">
              <a:defRPr sz="3200" b="0"/>
            </a:lvl1pPr>
          </a:lstStyle>
          <a:p>
            <a:pPr rtl="0"/>
            <a:r>
              <a:rPr lang="fr-FR" smtClean="0"/>
              <a:t>Modifiez le style du titre</a:t>
            </a:r>
            <a:endParaRPr lang="fr-FR" dirty="0"/>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fr-FR" dirty="0"/>
          </a:p>
        </p:txBody>
      </p:sp>
      <p:sp>
        <p:nvSpPr>
          <p:cNvPr id="3" name="Espace réservé d’image 2" descr="Espace réservé vide pour ajouter une image. Cliquez sur l’espace réservé et sélectionnez l’image à ajouter."/>
          <p:cNvSpPr>
            <a:spLocks noGrp="1"/>
          </p:cNvSpPr>
          <p:nvPr>
            <p:ph type="pic" idx="1"/>
          </p:nvPr>
        </p:nvSpPr>
        <p:spPr>
          <a:xfrm>
            <a:off x="1338739" y="1925320"/>
            <a:ext cx="6362567" cy="4023360"/>
          </a:xfrm>
          <a:solidFill>
            <a:schemeClr val="bg2"/>
          </a:solidFill>
        </p:spPr>
        <p:txBody>
          <a:bodyPr tIns="914400"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smtClean="0"/>
              <a:t>Cliquez sur l'icône pour ajouter une image</a:t>
            </a:r>
            <a:endParaRPr lang="fr-FR" dirty="0"/>
          </a:p>
        </p:txBody>
      </p:sp>
      <p:sp>
        <p:nvSpPr>
          <p:cNvPr id="4" name="Espace réservé du texte 3"/>
          <p:cNvSpPr>
            <a:spLocks noGrp="1"/>
          </p:cNvSpPr>
          <p:nvPr>
            <p:ph type="body" sz="half" idx="2"/>
          </p:nvPr>
        </p:nvSpPr>
        <p:spPr>
          <a:xfrm>
            <a:off x="8125883" y="1803401"/>
            <a:ext cx="2844060" cy="4165600"/>
          </a:xfrm>
        </p:spPr>
        <p:txBody>
          <a:bodyPr rtlCol="0">
            <a:normAutofit/>
          </a:bodyPr>
          <a:lstStyle>
            <a:lvl1pPr marL="0" indent="0" algn="l" rtl="0">
              <a:spcBef>
                <a:spcPts val="1600"/>
              </a:spcBef>
              <a:buNone/>
              <a:defRPr sz="20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smtClean="0"/>
              <a:t>Modifiez les styles du texte du masque</a:t>
            </a:r>
          </a:p>
        </p:txBody>
      </p:sp>
      <p:sp>
        <p:nvSpPr>
          <p:cNvPr id="6" name="Espace réservé du pied de page 5"/>
          <p:cNvSpPr>
            <a:spLocks noGrp="1"/>
          </p:cNvSpPr>
          <p:nvPr>
            <p:ph type="ftr" sz="quarter" idx="11"/>
          </p:nvPr>
        </p:nvSpPr>
        <p:spPr/>
        <p:txBody>
          <a:bodyPr rtlCol="0"/>
          <a:lstStyle/>
          <a:p>
            <a:pPr rtl="0"/>
            <a:endParaRPr lang="fr-FR" dirty="0"/>
          </a:p>
        </p:txBody>
      </p:sp>
      <p:sp>
        <p:nvSpPr>
          <p:cNvPr id="5" name="Espace réservé de la date 4"/>
          <p:cNvSpPr>
            <a:spLocks noGrp="1"/>
          </p:cNvSpPr>
          <p:nvPr>
            <p:ph type="dt" sz="half" idx="10"/>
          </p:nvPr>
        </p:nvSpPr>
        <p:spPr/>
        <p:txBody>
          <a:bodyPr rtlCol="0"/>
          <a:lstStyle>
            <a:lvl1pPr>
              <a:defRPr/>
            </a:lvl1pPr>
          </a:lstStyle>
          <a:p>
            <a:fld id="{6E543D21-090B-4662-A502-5413FCF4D51B}" type="datetime1">
              <a:rPr lang="fr-FR" smtClean="0"/>
              <a:t>02/10/2019</a:t>
            </a:fld>
            <a:endParaRPr lang="fr-FR" dirty="0"/>
          </a:p>
        </p:txBody>
      </p:sp>
      <p:sp>
        <p:nvSpPr>
          <p:cNvPr id="7" name="Espace réservé du numéro de diapositive 6"/>
          <p:cNvSpPr>
            <a:spLocks noGrp="1"/>
          </p:cNvSpPr>
          <p:nvPr>
            <p:ph type="sldNum" sz="quarter" idx="12"/>
          </p:nvPr>
        </p:nvSpPr>
        <p:spPr/>
        <p:txBody>
          <a:bodyPr rtlCol="0"/>
          <a:lstStyle>
            <a:lvl1pPr algn="r">
              <a:defRPr/>
            </a:lvl1pPr>
          </a:lstStyle>
          <a:p>
            <a:fld id="{DF28FB93-0A08-4E7D-8E63-9EFA29F1E093}" type="slidenum">
              <a:rPr lang="fr-FR" smtClean="0"/>
              <a:pPr/>
              <a:t>‹N°›</a:t>
            </a:fld>
            <a:endParaRPr lang="fr-FR" dirty="0"/>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rtl="0"/>
            <a:endParaRPr lang="fr-FR" sz="2400" dirty="0"/>
          </a:p>
        </p:txBody>
      </p:sp>
      <p:sp>
        <p:nvSpPr>
          <p:cNvPr id="8" name="Rectangle à coins arrondis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fr-FR" dirty="0"/>
          </a:p>
        </p:txBody>
      </p:sp>
      <p:sp>
        <p:nvSpPr>
          <p:cNvPr id="2" name="Espace réservé du titre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pPr rtl="0"/>
            <a:r>
              <a:rPr lang="fr-FR" dirty="0" smtClean="0"/>
              <a:t>Modifiez le style du titre</a:t>
            </a:r>
            <a:endParaRPr lang="fr-FR" dirty="0"/>
          </a:p>
        </p:txBody>
      </p:sp>
      <p:sp>
        <p:nvSpPr>
          <p:cNvPr id="3" name="Espace réservé du texte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rtl="0"/>
            <a:r>
              <a:rPr lang="fr-FR" dirty="0" smtClean="0"/>
              <a:t>Modifiez les styles du texte du masque</a:t>
            </a:r>
          </a:p>
          <a:p>
            <a:pPr lvl="1" rtl="0"/>
            <a:r>
              <a:rPr lang="fr-FR" dirty="0" smtClean="0"/>
              <a:t>Deuxième niveau</a:t>
            </a:r>
          </a:p>
          <a:p>
            <a:pPr lvl="2" rtl="0"/>
            <a:r>
              <a:rPr lang="fr-FR" dirty="0" smtClean="0"/>
              <a:t>Troisième niveau</a:t>
            </a:r>
          </a:p>
          <a:p>
            <a:pPr lvl="3" rtl="0"/>
            <a:r>
              <a:rPr lang="fr-FR" dirty="0" smtClean="0"/>
              <a:t>Quatrième niveau</a:t>
            </a:r>
          </a:p>
          <a:p>
            <a:pPr lvl="4" rtl="0"/>
            <a:r>
              <a:rPr lang="fr-FR" dirty="0" smtClean="0"/>
              <a:t>Cinquième niveau</a:t>
            </a:r>
            <a:endParaRPr lang="fr-FR" dirty="0"/>
          </a:p>
        </p:txBody>
      </p:sp>
      <p:sp>
        <p:nvSpPr>
          <p:cNvPr id="5" name="Espace réservé du pied de page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rtl="0">
              <a:defRPr sz="1100">
                <a:solidFill>
                  <a:schemeClr val="tx1"/>
                </a:solidFill>
              </a:defRPr>
            </a:lvl1pPr>
          </a:lstStyle>
          <a:p>
            <a:pPr rtl="0"/>
            <a:endParaRPr lang="fr-FR" dirty="0"/>
          </a:p>
        </p:txBody>
      </p:sp>
      <p:sp>
        <p:nvSpPr>
          <p:cNvPr id="4" name="Espace réservé de la date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rtl="0">
              <a:defRPr sz="1100">
                <a:solidFill>
                  <a:schemeClr val="tx1"/>
                </a:solidFill>
              </a:defRPr>
            </a:lvl1pPr>
          </a:lstStyle>
          <a:p>
            <a:fld id="{98D8DCD8-56F3-408B-A0BF-1A39513FEF00}" type="datetime1">
              <a:rPr lang="fr-FR" smtClean="0"/>
              <a:t>02/10/2019</a:t>
            </a:fld>
            <a:endParaRPr lang="fr-FR" dirty="0"/>
          </a:p>
        </p:txBody>
      </p:sp>
      <p:sp>
        <p:nvSpPr>
          <p:cNvPr id="6" name="Espace réservé du numéro de diapositive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l" rtl="0">
              <a:defRPr sz="1100">
                <a:solidFill>
                  <a:schemeClr val="tx1"/>
                </a:solidFill>
              </a:defRPr>
            </a:lvl1pPr>
          </a:lstStyle>
          <a:p>
            <a:pPr algn="r"/>
            <a:fld id="{DF28FB93-0A08-4E7D-8E63-9EFA29F1E093}" type="slidenum">
              <a:rPr lang="fr-FR" smtClean="0"/>
              <a:pPr algn="r"/>
              <a:t>‹N°›</a:t>
            </a:fld>
            <a:endParaRPr lang="fr-FR" dirty="0"/>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76792" y="2163441"/>
            <a:ext cx="9435241" cy="905519"/>
          </a:xfrm>
        </p:spPr>
        <p:txBody>
          <a:bodyPr rtlCol="0"/>
          <a:lstStyle/>
          <a:p>
            <a:pPr rtl="0"/>
            <a:r>
              <a:rPr lang="fr-FR" b="1" dirty="0" smtClean="0">
                <a:effectLst>
                  <a:outerShdw blurRad="38100" dist="38100" dir="2700000" algn="tl">
                    <a:srgbClr val="000000">
                      <a:alpha val="43137"/>
                    </a:srgbClr>
                  </a:outerShdw>
                </a:effectLst>
              </a:rPr>
              <a:t>Présentation de stage ouvrier</a:t>
            </a:r>
            <a:endParaRPr lang="fr-FR" b="1" dirty="0">
              <a:effectLst>
                <a:outerShdw blurRad="38100" dist="38100" dir="2700000" algn="tl">
                  <a:srgbClr val="000000">
                    <a:alpha val="43137"/>
                  </a:srgbClr>
                </a:outerShdw>
              </a:effectLst>
            </a:endParaRPr>
          </a:p>
        </p:txBody>
      </p:sp>
      <p:sp>
        <p:nvSpPr>
          <p:cNvPr id="3" name="Sous-titre 2"/>
          <p:cNvSpPr>
            <a:spLocks noGrp="1"/>
          </p:cNvSpPr>
          <p:nvPr>
            <p:ph type="subTitle" idx="1"/>
          </p:nvPr>
        </p:nvSpPr>
        <p:spPr>
          <a:xfrm>
            <a:off x="1382102" y="5373216"/>
            <a:ext cx="9429931" cy="991077"/>
          </a:xfrm>
        </p:spPr>
        <p:txBody>
          <a:bodyPr rtlCol="0"/>
          <a:lstStyle/>
          <a:p>
            <a:pPr rtl="0"/>
            <a:r>
              <a:rPr lang="fr-FR" cap="none" dirty="0" smtClean="0"/>
              <a:t>Elaboré et présenté par : Fares FRIKHA   </a:t>
            </a:r>
            <a:r>
              <a:rPr lang="fr-FR" sz="2800" cap="none" dirty="0" smtClean="0"/>
              <a:t>2</a:t>
            </a:r>
            <a:r>
              <a:rPr lang="fr-FR" cap="none" dirty="0" smtClean="0"/>
              <a:t> AGC </a:t>
            </a:r>
            <a:r>
              <a:rPr lang="fr-FR" sz="2800" cap="none" dirty="0" smtClean="0"/>
              <a:t>2</a:t>
            </a:r>
          </a:p>
          <a:p>
            <a:pPr rtl="0"/>
            <a:r>
              <a:rPr lang="fr-FR" cap="none" dirty="0" smtClean="0"/>
              <a:t>Encadré par : M. Lotfi FRIKHA</a:t>
            </a:r>
            <a:endParaRPr lang="fr-FR" cap="none"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764" y="73500"/>
            <a:ext cx="1296144" cy="1424334"/>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0916" y="116632"/>
            <a:ext cx="1296142" cy="1361438"/>
          </a:xfrm>
          <a:prstGeom prst="rect">
            <a:avLst/>
          </a:prstGeom>
        </p:spPr>
      </p:pic>
      <p:sp>
        <p:nvSpPr>
          <p:cNvPr id="7" name="ZoneTexte 6"/>
          <p:cNvSpPr txBox="1"/>
          <p:nvPr/>
        </p:nvSpPr>
        <p:spPr>
          <a:xfrm>
            <a:off x="3685868" y="72438"/>
            <a:ext cx="4817088" cy="1512722"/>
          </a:xfrm>
          <a:prstGeom prst="rect">
            <a:avLst/>
          </a:prstGeom>
          <a:noFill/>
        </p:spPr>
        <p:txBody>
          <a:bodyPr wrap="none" rtlCol="0">
            <a:spAutoFit/>
          </a:bodyPr>
          <a:lstStyle/>
          <a:p>
            <a:pPr algn="ctr">
              <a:lnSpc>
                <a:spcPct val="115000"/>
              </a:lnSpc>
              <a:spcAft>
                <a:spcPts val="0"/>
              </a:spcAft>
            </a:pPr>
            <a:r>
              <a:rPr lang="fr-FR" sz="1200" b="1" dirty="0">
                <a:solidFill>
                  <a:srgbClr val="FFEDB9"/>
                </a:solidFill>
                <a:latin typeface="Times New Roman" panose="02020603050405020304" pitchFamily="18" charset="0"/>
                <a:ea typeface="Calibri" panose="020F0502020204030204" pitchFamily="34" charset="0"/>
                <a:cs typeface="Arial" panose="020B0604020202020204" pitchFamily="34" charset="0"/>
              </a:rPr>
              <a:t>République Tunisienne</a:t>
            </a:r>
            <a:endParaRPr lang="fr-FR" sz="1200" dirty="0">
              <a:solidFill>
                <a:srgbClr val="FFEDB9"/>
              </a:solidFill>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0"/>
              </a:spcAft>
              <a:tabLst>
                <a:tab pos="-64770" algn="l"/>
              </a:tabLst>
            </a:pPr>
            <a:r>
              <a:rPr lang="fr-FR" sz="1200" b="1" dirty="0">
                <a:solidFill>
                  <a:srgbClr val="FFEDB9"/>
                </a:solidFill>
                <a:latin typeface="Times New Roman" panose="02020603050405020304" pitchFamily="18" charset="0"/>
                <a:ea typeface="Calibri" panose="020F0502020204030204" pitchFamily="34" charset="0"/>
                <a:cs typeface="Arial" panose="020B0604020202020204" pitchFamily="34" charset="0"/>
              </a:rPr>
              <a:t>Ministère de l’Enseignement Supérieur et de la Recherche </a:t>
            </a:r>
            <a:r>
              <a:rPr lang="fr-FR" sz="1200" b="1" dirty="0" smtClean="0">
                <a:solidFill>
                  <a:srgbClr val="FFEDB9"/>
                </a:solidFill>
                <a:latin typeface="Times New Roman" panose="02020603050405020304" pitchFamily="18" charset="0"/>
                <a:ea typeface="Calibri" panose="020F0502020204030204" pitchFamily="34" charset="0"/>
                <a:cs typeface="Arial" panose="020B0604020202020204" pitchFamily="34" charset="0"/>
              </a:rPr>
              <a:t>Scientifique</a:t>
            </a:r>
            <a:endParaRPr lang="fr-FR" sz="1200" dirty="0">
              <a:solidFill>
                <a:srgbClr val="FFEDB9"/>
              </a:solidFill>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0"/>
              </a:spcAft>
            </a:pPr>
            <a:r>
              <a:rPr lang="fr-FR" b="1" dirty="0">
                <a:solidFill>
                  <a:srgbClr val="FFEDB9"/>
                </a:solidFill>
                <a:latin typeface="Times New Roman" panose="02020603050405020304" pitchFamily="18" charset="0"/>
                <a:ea typeface="Calibri" panose="020F0502020204030204" pitchFamily="34" charset="0"/>
                <a:cs typeface="Arial" panose="020B0604020202020204" pitchFamily="34" charset="0"/>
              </a:rPr>
              <a:t>Université de Tunis El </a:t>
            </a:r>
            <a:r>
              <a:rPr lang="fr-FR" b="1" dirty="0" smtClean="0">
                <a:solidFill>
                  <a:srgbClr val="FFEDB9"/>
                </a:solidFill>
                <a:latin typeface="Times New Roman" panose="02020603050405020304" pitchFamily="18" charset="0"/>
                <a:ea typeface="Calibri" panose="020F0502020204030204" pitchFamily="34" charset="0"/>
                <a:cs typeface="Arial" panose="020B0604020202020204" pitchFamily="34" charset="0"/>
              </a:rPr>
              <a:t>Manar</a:t>
            </a:r>
            <a:endParaRPr lang="fr-FR" sz="1200" dirty="0">
              <a:solidFill>
                <a:srgbClr val="FFEDB9"/>
              </a:solidFill>
              <a:latin typeface="Calibri" panose="020F0502020204030204" pitchFamily="34" charset="0"/>
              <a:ea typeface="Calibri" panose="020F0502020204030204" pitchFamily="34" charset="0"/>
              <a:cs typeface="Arial" panose="020B0604020202020204" pitchFamily="34" charset="0"/>
            </a:endParaRPr>
          </a:p>
          <a:p>
            <a:pPr algn="ctr"/>
            <a:r>
              <a:rPr lang="fr-FR" sz="2000" b="1" dirty="0">
                <a:solidFill>
                  <a:srgbClr val="FFEDB9"/>
                </a:solidFill>
                <a:latin typeface="Times New Roman" panose="02020603050405020304" pitchFamily="18" charset="0"/>
                <a:ea typeface="Calibri" panose="020F0502020204030204" pitchFamily="34" charset="0"/>
                <a:cs typeface="Arial" panose="020B0604020202020204" pitchFamily="34" charset="0"/>
              </a:rPr>
              <a:t>Ecole Nationale d’Ingénieurs de </a:t>
            </a:r>
            <a:r>
              <a:rPr lang="fr-FR" sz="2000" b="1" dirty="0" smtClean="0">
                <a:solidFill>
                  <a:srgbClr val="FFEDB9"/>
                </a:solidFill>
                <a:latin typeface="Times New Roman" panose="02020603050405020304" pitchFamily="18" charset="0"/>
                <a:ea typeface="Calibri" panose="020F0502020204030204" pitchFamily="34" charset="0"/>
                <a:cs typeface="Arial" panose="020B0604020202020204" pitchFamily="34" charset="0"/>
              </a:rPr>
              <a:t>Tunis</a:t>
            </a:r>
          </a:p>
          <a:p>
            <a:pPr algn="ctr"/>
            <a:endParaRPr lang="fr-FR" sz="800" b="1" dirty="0" smtClean="0">
              <a:solidFill>
                <a:srgbClr val="FFEDB9"/>
              </a:solidFill>
              <a:latin typeface="Times New Roman" panose="02020603050405020304" pitchFamily="18" charset="0"/>
              <a:ea typeface="Calibri" panose="020F0502020204030204" pitchFamily="34" charset="0"/>
              <a:cs typeface="Arial" panose="020B0604020202020204" pitchFamily="34" charset="0"/>
            </a:endParaRPr>
          </a:p>
          <a:p>
            <a:pPr algn="ctr"/>
            <a:r>
              <a:rPr lang="fr-FR" sz="1600" b="1" dirty="0">
                <a:solidFill>
                  <a:srgbClr val="FFEDB9"/>
                </a:solidFill>
                <a:latin typeface="Times New Roman" panose="02020603050405020304" pitchFamily="18" charset="0"/>
                <a:ea typeface="Calibri" panose="020F0502020204030204" pitchFamily="34" charset="0"/>
                <a:cs typeface="Arial" panose="020B0604020202020204" pitchFamily="34" charset="0"/>
              </a:rPr>
              <a:t>Département génie civil</a:t>
            </a:r>
          </a:p>
        </p:txBody>
      </p:sp>
      <p:sp>
        <p:nvSpPr>
          <p:cNvPr id="8" name="Espace réservé du numéro de diapositive 7"/>
          <p:cNvSpPr>
            <a:spLocks noGrp="1"/>
          </p:cNvSpPr>
          <p:nvPr>
            <p:ph type="sldNum" sz="quarter" idx="12"/>
          </p:nvPr>
        </p:nvSpPr>
        <p:spPr/>
        <p:txBody>
          <a:bodyPr/>
          <a:lstStyle/>
          <a:p>
            <a:pPr algn="r"/>
            <a:fld id="{DF28FB93-0A08-4E7D-8E63-9EFA29F1E093}" type="slidenum">
              <a:rPr lang="fr-FR" smtClean="0"/>
              <a:pPr algn="r"/>
              <a:t>1</a:t>
            </a:fld>
            <a:endParaRPr lang="fr-FR" dirty="0"/>
          </a:p>
        </p:txBody>
      </p:sp>
      <p:sp>
        <p:nvSpPr>
          <p:cNvPr id="9" name="Sous-titre 2"/>
          <p:cNvSpPr txBox="1">
            <a:spLocks/>
          </p:cNvSpPr>
          <p:nvPr/>
        </p:nvSpPr>
        <p:spPr>
          <a:xfrm>
            <a:off x="1382102" y="3645024"/>
            <a:ext cx="9429931" cy="7252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0"/>
              </a:spcBef>
              <a:buClr>
                <a:schemeClr val="tx1"/>
              </a:buClr>
              <a:buFont typeface="Arial"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90000"/>
              </a:lnSpc>
              <a:spcBef>
                <a:spcPts val="800"/>
              </a:spcBef>
              <a:buClr>
                <a:schemeClr val="tx1"/>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800"/>
              </a:spcBef>
              <a:buClr>
                <a:schemeClr val="tx1"/>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800"/>
              </a:spcBef>
              <a:buClr>
                <a:schemeClr val="tx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800"/>
              </a:spcBef>
              <a:buClr>
                <a:schemeClr val="tx1"/>
              </a:buClr>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9pPr>
          </a:lstStyle>
          <a:p>
            <a:r>
              <a:rPr lang="fr-FR" sz="2400" b="1" cap="none" dirty="0" smtClean="0"/>
              <a:t>Projet de construction d’un ensemble immobilier à usage commercial et bureautique</a:t>
            </a:r>
            <a:endParaRPr lang="fr-FR" sz="2400" b="1" cap="none"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2276872"/>
            <a:ext cx="9751060" cy="1168400"/>
          </a:xfrm>
        </p:spPr>
        <p:txBody>
          <a:bodyPr/>
          <a:lstStyle/>
          <a:p>
            <a:pPr algn="ctr"/>
            <a:r>
              <a:rPr lang="fr-FR" sz="4000" b="1" spc="300" dirty="0" smtClean="0">
                <a:effectLst>
                  <a:innerShdw blurRad="114300">
                    <a:prstClr val="black"/>
                  </a:innerShdw>
                </a:effectLst>
              </a:rPr>
              <a:t>OBSERVATION DU CHANTIER</a:t>
            </a:r>
            <a:endParaRPr lang="fr-FR" b="1" spc="300" dirty="0">
              <a:effectLst>
                <a:innerShdw blurRad="114300">
                  <a:prstClr val="black"/>
                </a:innerShdw>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10</a:t>
            </a:fld>
            <a:endParaRPr lang="fr-FR" dirty="0"/>
          </a:p>
        </p:txBody>
      </p:sp>
    </p:spTree>
    <p:extLst>
      <p:ext uri="{BB962C8B-B14F-4D97-AF65-F5344CB8AC3E}">
        <p14:creationId xmlns:p14="http://schemas.microsoft.com/office/powerpoint/2010/main" val="187999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Effectif du chantier</a:t>
            </a:r>
            <a:endParaRPr lang="fr-FR" b="1" dirty="0"/>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2951641539"/>
              </p:ext>
            </p:extLst>
          </p:nvPr>
        </p:nvGraphicFramePr>
        <p:xfrm>
          <a:off x="1701924" y="1898104"/>
          <a:ext cx="9750425"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11</a:t>
            </a:fld>
            <a:endParaRPr lang="fr-FR" dirty="0"/>
          </a:p>
        </p:txBody>
      </p:sp>
    </p:spTree>
    <p:extLst>
      <p:ext uri="{BB962C8B-B14F-4D97-AF65-F5344CB8AC3E}">
        <p14:creationId xmlns:p14="http://schemas.microsoft.com/office/powerpoint/2010/main" val="122617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Situation du chantier avant stage</a:t>
            </a:r>
            <a:endParaRPr lang="fr-FR" b="1" dirty="0"/>
          </a:p>
        </p:txBody>
      </p:sp>
      <p:sp>
        <p:nvSpPr>
          <p:cNvPr id="3" name="Espace réservé du contenu 2"/>
          <p:cNvSpPr>
            <a:spLocks noGrp="1"/>
          </p:cNvSpPr>
          <p:nvPr>
            <p:ph idx="1"/>
          </p:nvPr>
        </p:nvSpPr>
        <p:spPr>
          <a:xfrm>
            <a:off x="1218883" y="1754088"/>
            <a:ext cx="9751060" cy="4267200"/>
          </a:xfrm>
        </p:spPr>
        <p:txBody>
          <a:bodyPr/>
          <a:lstStyle/>
          <a:p>
            <a:pPr algn="just"/>
            <a:r>
              <a:rPr lang="fr-FR" dirty="0" smtClean="0"/>
              <a:t>Implantation de 38 pieux par le groupe SOROUBAT.</a:t>
            </a:r>
          </a:p>
          <a:p>
            <a:pPr algn="just"/>
            <a:r>
              <a:rPr lang="fr-FR" dirty="0" smtClean="0"/>
              <a:t>Les </a:t>
            </a:r>
            <a:r>
              <a:rPr lang="fr-FR" dirty="0"/>
              <a:t>pieux sont forés sous boue </a:t>
            </a:r>
            <a:r>
              <a:rPr lang="fr-FR" dirty="0" smtClean="0"/>
              <a:t>bentonitique.</a:t>
            </a:r>
          </a:p>
          <a:p>
            <a:pPr algn="just"/>
            <a:r>
              <a:rPr lang="fr-FR" dirty="0" smtClean="0"/>
              <a:t>Les profondeurs des pieux peuvent atteindre 50m.</a:t>
            </a:r>
          </a:p>
          <a:p>
            <a:pPr algn="just"/>
            <a:r>
              <a:rPr lang="fr-FR" dirty="0" smtClean="0"/>
              <a:t>Les diamètres des pieux sont 800, 900, 1000 et 1200 mm.</a:t>
            </a:r>
          </a:p>
          <a:p>
            <a:pPr algn="just"/>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12</a:t>
            </a:fld>
            <a:endParaRPr lang="fr-FR" dirty="0"/>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1557908" y="3893820"/>
            <a:ext cx="5075555" cy="2278380"/>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1047" y="3873794"/>
            <a:ext cx="3046016" cy="2284512"/>
          </a:xfrm>
          <a:prstGeom prst="rect">
            <a:avLst/>
          </a:prstGeom>
        </p:spPr>
      </p:pic>
    </p:spTree>
    <p:extLst>
      <p:ext uri="{BB962C8B-B14F-4D97-AF65-F5344CB8AC3E}">
        <p14:creationId xmlns:p14="http://schemas.microsoft.com/office/powerpoint/2010/main" val="5637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solidFill>
                  <a:srgbClr val="6A3A20"/>
                </a:solidFill>
              </a:rPr>
              <a:t>Situation du chantier avant stage</a:t>
            </a:r>
            <a:endParaRPr lang="fr-FR" dirty="0"/>
          </a:p>
        </p:txBody>
      </p:sp>
      <p:sp>
        <p:nvSpPr>
          <p:cNvPr id="3" name="Espace réservé du contenu 2"/>
          <p:cNvSpPr>
            <a:spLocks noGrp="1"/>
          </p:cNvSpPr>
          <p:nvPr>
            <p:ph idx="1"/>
          </p:nvPr>
        </p:nvSpPr>
        <p:spPr/>
        <p:txBody>
          <a:bodyPr/>
          <a:lstStyle/>
          <a:p>
            <a:r>
              <a:rPr lang="fr-FR" dirty="0" smtClean="0"/>
              <a:t>Début de l’excavation.</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13</a:t>
            </a:fld>
            <a:endParaRPr lang="fr-FR" dirty="0"/>
          </a:p>
        </p:txBody>
      </p:sp>
      <p:pic>
        <p:nvPicPr>
          <p:cNvPr id="5" name="Image 4" descr="D:\Cours\1ere année civil\Stage ouvrier\stage\photo\20190617_08491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806" y="2685492"/>
            <a:ext cx="3338100" cy="2503016"/>
          </a:xfrm>
          <a:prstGeom prst="rect">
            <a:avLst/>
          </a:prstGeom>
          <a:noFill/>
          <a:ln>
            <a:noFill/>
          </a:ln>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4452" y="2684933"/>
            <a:ext cx="3338100" cy="2503575"/>
          </a:xfrm>
          <a:prstGeom prst="rect">
            <a:avLst/>
          </a:prstGeom>
        </p:spPr>
      </p:pic>
    </p:spTree>
    <p:extLst>
      <p:ext uri="{BB962C8B-B14F-4D97-AF65-F5344CB8AC3E}">
        <p14:creationId xmlns:p14="http://schemas.microsoft.com/office/powerpoint/2010/main" val="14188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Excavation des fouilles</a:t>
            </a:r>
            <a:endParaRPr lang="fr-FR" b="1" dirty="0"/>
          </a:p>
        </p:txBody>
      </p:sp>
      <p:sp>
        <p:nvSpPr>
          <p:cNvPr id="3" name="Espace réservé du contenu 2"/>
          <p:cNvSpPr>
            <a:spLocks noGrp="1"/>
          </p:cNvSpPr>
          <p:nvPr>
            <p:ph idx="1"/>
          </p:nvPr>
        </p:nvSpPr>
        <p:spPr/>
        <p:txBody>
          <a:bodyPr/>
          <a:lstStyle/>
          <a:p>
            <a:r>
              <a:rPr lang="fr-FR" dirty="0" smtClean="0"/>
              <a:t>Réalisation d’une fouille en pleine masse dans une partie du terrain.</a:t>
            </a:r>
          </a:p>
          <a:p>
            <a:r>
              <a:rPr lang="fr-FR" dirty="0" smtClean="0"/>
              <a:t>Le profondeur de la fouille est de 6 m environ.</a:t>
            </a:r>
          </a:p>
          <a:p>
            <a:r>
              <a:rPr lang="fr-FR" dirty="0" smtClean="0"/>
              <a:t>On utilise un </a:t>
            </a:r>
            <a:r>
              <a:rPr lang="fr-FR" dirty="0" err="1" smtClean="0"/>
              <a:t>boklan</a:t>
            </a:r>
            <a:r>
              <a:rPr lang="fr-FR" dirty="0" smtClean="0"/>
              <a:t>.</a:t>
            </a:r>
          </a:p>
          <a:p>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14</a:t>
            </a:fld>
            <a:endParaRPr lang="fr-FR" dirty="0"/>
          </a:p>
        </p:txBody>
      </p:sp>
      <p:pic>
        <p:nvPicPr>
          <p:cNvPr id="5" name="Image 4" descr="D:\Cours\1ere année civil\Stage ouvrier\stage\photo\20190502_10342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883" y="3498220"/>
            <a:ext cx="3168352" cy="2376264"/>
          </a:xfrm>
          <a:prstGeom prst="rect">
            <a:avLst/>
          </a:prstGeom>
          <a:noFill/>
          <a:ln>
            <a:noFill/>
          </a:ln>
        </p:spPr>
      </p:pic>
      <p:pic>
        <p:nvPicPr>
          <p:cNvPr id="6" name="Image 5" descr="D:\Cours\1ere année civil\Stage ouvrier\stage\photo\20190723_114329.jpg"/>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54253" y="3354204"/>
            <a:ext cx="2880320" cy="2160240"/>
          </a:xfrm>
          <a:prstGeom prst="rect">
            <a:avLst/>
          </a:prstGeom>
          <a:noFill/>
          <a:ln>
            <a:noFill/>
          </a:ln>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9837" y="3481904"/>
            <a:ext cx="3190106" cy="2392580"/>
          </a:xfrm>
          <a:prstGeom prst="rect">
            <a:avLst/>
          </a:prstGeom>
        </p:spPr>
      </p:pic>
    </p:spTree>
    <p:extLst>
      <p:ext uri="{BB962C8B-B14F-4D97-AF65-F5344CB8AC3E}">
        <p14:creationId xmlns:p14="http://schemas.microsoft.com/office/powerpoint/2010/main" val="74163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Recépage des pieux</a:t>
            </a:r>
            <a:endParaRPr lang="fr-FR" b="1" dirty="0"/>
          </a:p>
        </p:txBody>
      </p:sp>
      <p:sp>
        <p:nvSpPr>
          <p:cNvPr id="3" name="Espace réservé du contenu 2"/>
          <p:cNvSpPr>
            <a:spLocks noGrp="1"/>
          </p:cNvSpPr>
          <p:nvPr>
            <p:ph idx="1"/>
          </p:nvPr>
        </p:nvSpPr>
        <p:spPr/>
        <p:txBody>
          <a:bodyPr/>
          <a:lstStyle/>
          <a:p>
            <a:r>
              <a:rPr lang="fr-FR" dirty="0" smtClean="0"/>
              <a:t>C’est l’élimination </a:t>
            </a:r>
            <a:r>
              <a:rPr lang="fr-FR" dirty="0"/>
              <a:t>du béton </a:t>
            </a:r>
            <a:r>
              <a:rPr lang="fr-FR" dirty="0" smtClean="0"/>
              <a:t>souillé. </a:t>
            </a:r>
          </a:p>
          <a:p>
            <a:r>
              <a:rPr lang="fr-FR" dirty="0" smtClean="0"/>
              <a:t>On utilise des marteaux piqueurs pneumatiques et du compresseur.</a:t>
            </a:r>
          </a:p>
          <a:p>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15</a:t>
            </a:fld>
            <a:endParaRPr lang="fr-FR" dirty="0"/>
          </a:p>
        </p:txBody>
      </p:sp>
      <p:pic>
        <p:nvPicPr>
          <p:cNvPr id="5" name="Image 4" descr="D:\Cours\1ere année civil\Stage ouvrier\stage\photo\20190624_082240.jpg"/>
          <p:cNvPicPr/>
          <p:nvPr/>
        </p:nvPicPr>
        <p:blipFill rotWithShape="1">
          <a:blip r:embed="rId3" cstate="print">
            <a:extLst>
              <a:ext uri="{28A0092B-C50C-407E-A947-70E740481C1C}">
                <a14:useLocalDpi xmlns:a14="http://schemas.microsoft.com/office/drawing/2010/main" val="0"/>
              </a:ext>
            </a:extLst>
          </a:blip>
          <a:srcRect l="6061" r="38002"/>
          <a:stretch/>
        </p:blipFill>
        <p:spPr bwMode="auto">
          <a:xfrm rot="5400000">
            <a:off x="2717645" y="2845327"/>
            <a:ext cx="2577069" cy="3456384"/>
          </a:xfrm>
          <a:prstGeom prst="rect">
            <a:avLst/>
          </a:prstGeom>
          <a:noFill/>
          <a:ln>
            <a:noFill/>
          </a:ln>
          <a:extLst>
            <a:ext uri="{53640926-AAD7-44D8-BBD7-CCE9431645EC}">
              <a14:shadowObscured xmlns:a14="http://schemas.microsoft.com/office/drawing/2010/main"/>
            </a:ext>
          </a:extLst>
        </p:spPr>
      </p:pic>
      <p:pic>
        <p:nvPicPr>
          <p:cNvPr id="6" name="Image 5" descr="D:\Cours\1ere année civil\Stage ouvrier\stage\photo\20190624_083653.jpg"/>
          <p:cNvPicPr/>
          <p:nvPr/>
        </p:nvPicPr>
        <p:blipFill rotWithShape="1">
          <a:blip r:embed="rId4" cstate="print">
            <a:extLst>
              <a:ext uri="{28A0092B-C50C-407E-A947-70E740481C1C}">
                <a14:useLocalDpi xmlns:a14="http://schemas.microsoft.com/office/drawing/2010/main" val="0"/>
              </a:ext>
            </a:extLst>
          </a:blip>
          <a:srcRect t="2553" r="29842"/>
          <a:stretch/>
        </p:blipFill>
        <p:spPr bwMode="auto">
          <a:xfrm rot="5400000">
            <a:off x="7300211" y="3231313"/>
            <a:ext cx="2556954" cy="26642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837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1924" y="836712"/>
            <a:ext cx="3522133" cy="2641600"/>
          </a:xfrm>
        </p:spPr>
      </p:pic>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16</a:t>
            </a:fld>
            <a:endParaRPr lang="fr-FR" dirty="0"/>
          </a:p>
        </p:txBody>
      </p:sp>
      <p:pic>
        <p:nvPicPr>
          <p:cNvPr id="6" name="Image 5" descr="D:\Cours\1ere année civil\Stage ouvrier\stage\photo\20190617_084623.jpg"/>
          <p:cNvPicPr/>
          <p:nvPr/>
        </p:nvPicPr>
        <p:blipFill rotWithShape="1">
          <a:blip r:embed="rId3" cstate="print">
            <a:extLst>
              <a:ext uri="{28A0092B-C50C-407E-A947-70E740481C1C}">
                <a14:useLocalDpi xmlns:a14="http://schemas.microsoft.com/office/drawing/2010/main" val="0"/>
              </a:ext>
            </a:extLst>
          </a:blip>
          <a:srcRect l="19538" t="14934"/>
          <a:stretch/>
        </p:blipFill>
        <p:spPr bwMode="auto">
          <a:xfrm>
            <a:off x="7174532" y="819525"/>
            <a:ext cx="3353152" cy="2658787"/>
          </a:xfrm>
          <a:prstGeom prst="rect">
            <a:avLst/>
          </a:prstGeom>
          <a:noFill/>
          <a:ln>
            <a:noFill/>
          </a:ln>
          <a:extLst>
            <a:ext uri="{53640926-AAD7-44D8-BBD7-CCE9431645EC}">
              <a14:shadowObscured xmlns:a14="http://schemas.microsoft.com/office/drawing/2010/main"/>
            </a:ext>
          </a:extLst>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174" y="3645024"/>
            <a:ext cx="3515883" cy="2636912"/>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662085" y="3986737"/>
            <a:ext cx="2540787" cy="1905591"/>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490456" y="3969060"/>
            <a:ext cx="2592288" cy="1944216"/>
          </a:xfrm>
          <a:prstGeom prst="rect">
            <a:avLst/>
          </a:prstGeom>
        </p:spPr>
      </p:pic>
    </p:spTree>
    <p:extLst>
      <p:ext uri="{BB962C8B-B14F-4D97-AF65-F5344CB8AC3E}">
        <p14:creationId xmlns:p14="http://schemas.microsoft.com/office/powerpoint/2010/main" val="163433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Coulage de béton de propreté</a:t>
            </a:r>
            <a:endParaRPr lang="fr-FR" b="1" dirty="0"/>
          </a:p>
        </p:txBody>
      </p:sp>
      <p:sp>
        <p:nvSpPr>
          <p:cNvPr id="3" name="Espace réservé du contenu 2"/>
          <p:cNvSpPr>
            <a:spLocks noGrp="1"/>
          </p:cNvSpPr>
          <p:nvPr>
            <p:ph idx="1"/>
          </p:nvPr>
        </p:nvSpPr>
        <p:spPr/>
        <p:txBody>
          <a:bodyPr/>
          <a:lstStyle/>
          <a:p>
            <a:r>
              <a:rPr lang="fr-FR" dirty="0" smtClean="0"/>
              <a:t>C’est un béton faiblement dosé en ciment.</a:t>
            </a:r>
          </a:p>
          <a:p>
            <a:r>
              <a:rPr lang="fr-FR" dirty="0" smtClean="0"/>
              <a:t>Il est préparé par l’auto bétonnière.</a:t>
            </a:r>
          </a:p>
          <a:p>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17</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883" y="2996152"/>
            <a:ext cx="3906176" cy="2929632"/>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84072" y="3370013"/>
            <a:ext cx="2929633" cy="2197225"/>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406515" y="3370013"/>
            <a:ext cx="2929632" cy="2197224"/>
          </a:xfrm>
          <a:prstGeom prst="rect">
            <a:avLst/>
          </a:prstGeom>
        </p:spPr>
      </p:pic>
    </p:spTree>
    <p:extLst>
      <p:ext uri="{BB962C8B-B14F-4D97-AF65-F5344CB8AC3E}">
        <p14:creationId xmlns:p14="http://schemas.microsoft.com/office/powerpoint/2010/main" val="45344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Coffrage perdu</a:t>
            </a:r>
            <a:endParaRPr lang="fr-FR" b="1" dirty="0"/>
          </a:p>
        </p:txBody>
      </p:sp>
      <p:sp>
        <p:nvSpPr>
          <p:cNvPr id="3" name="Espace réservé du contenu 2"/>
          <p:cNvSpPr>
            <a:spLocks noGrp="1"/>
          </p:cNvSpPr>
          <p:nvPr>
            <p:ph idx="1"/>
          </p:nvPr>
        </p:nvSpPr>
        <p:spPr/>
        <p:txBody>
          <a:bodyPr/>
          <a:lstStyle/>
          <a:p>
            <a:r>
              <a:rPr lang="fr-FR" dirty="0" smtClean="0"/>
              <a:t>C’est un coffrage permanent.</a:t>
            </a:r>
          </a:p>
          <a:p>
            <a:r>
              <a:rPr lang="fr-FR" dirty="0" smtClean="0"/>
              <a:t>On utilise des briques non du bois.</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18</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59253" y="3297839"/>
            <a:ext cx="3284984" cy="2463738"/>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51921" y="3286389"/>
            <a:ext cx="3284983" cy="2463737"/>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038605" y="3286389"/>
            <a:ext cx="3284983" cy="2463738"/>
          </a:xfrm>
          <a:prstGeom prst="rect">
            <a:avLst/>
          </a:prstGeom>
        </p:spPr>
      </p:pic>
    </p:spTree>
    <p:extLst>
      <p:ext uri="{BB962C8B-B14F-4D97-AF65-F5344CB8AC3E}">
        <p14:creationId xmlns:p14="http://schemas.microsoft.com/office/powerpoint/2010/main" val="16649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Remblaiement</a:t>
            </a:r>
            <a:endParaRPr lang="fr-FR" b="1" dirty="0"/>
          </a:p>
        </p:txBody>
      </p:sp>
      <p:sp>
        <p:nvSpPr>
          <p:cNvPr id="3" name="Espace réservé du contenu 2"/>
          <p:cNvSpPr>
            <a:spLocks noGrp="1"/>
          </p:cNvSpPr>
          <p:nvPr>
            <p:ph idx="1"/>
          </p:nvPr>
        </p:nvSpPr>
        <p:spPr>
          <a:xfrm>
            <a:off x="1218883" y="1700808"/>
            <a:ext cx="9751060" cy="4267200"/>
          </a:xfrm>
        </p:spPr>
        <p:txBody>
          <a:bodyPr/>
          <a:lstStyle/>
          <a:p>
            <a:r>
              <a:rPr lang="fr-FR" dirty="0" smtClean="0"/>
              <a:t>Posé du gravier et du tout-venant</a:t>
            </a:r>
          </a:p>
          <a:p>
            <a:r>
              <a:rPr lang="fr-FR" dirty="0" smtClean="0"/>
              <a:t>Arrosage</a:t>
            </a:r>
          </a:p>
          <a:p>
            <a:r>
              <a:rPr lang="fr-FR" dirty="0"/>
              <a:t>Une nappe en polyane </a:t>
            </a:r>
            <a:r>
              <a:rPr lang="fr-FR" dirty="0" smtClean="0"/>
              <a:t>: </a:t>
            </a:r>
            <a:r>
              <a:rPr lang="fr-FR" dirty="0"/>
              <a:t>un film de polyéthylène</a:t>
            </a:r>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19</a:t>
            </a:fld>
            <a:endParaRPr lang="fr-FR" dirty="0"/>
          </a:p>
        </p:txBody>
      </p:sp>
      <p:pic>
        <p:nvPicPr>
          <p:cNvPr id="5" name="Image 4" descr="D:\Cours\1ere année civil\Stage ouvrier\stage\photo\20190711_155751.jpg"/>
          <p:cNvPicPr/>
          <p:nvPr/>
        </p:nvPicPr>
        <p:blipFill rotWithShape="1">
          <a:blip r:embed="rId3" cstate="print">
            <a:extLst>
              <a:ext uri="{28A0092B-C50C-407E-A947-70E740481C1C}">
                <a14:useLocalDpi xmlns:a14="http://schemas.microsoft.com/office/drawing/2010/main" val="0"/>
              </a:ext>
            </a:extLst>
          </a:blip>
          <a:srcRect l="20895" t="13964" r="35890" b="12087"/>
          <a:stretch/>
        </p:blipFill>
        <p:spPr bwMode="auto">
          <a:xfrm rot="5400000">
            <a:off x="1144316" y="3455497"/>
            <a:ext cx="2187602" cy="2693789"/>
          </a:xfrm>
          <a:prstGeom prst="rect">
            <a:avLst/>
          </a:prstGeom>
          <a:noFill/>
          <a:ln>
            <a:noFill/>
          </a:ln>
          <a:extLst>
            <a:ext uri="{53640926-AAD7-44D8-BBD7-CCE9431645EC}">
              <a14:shadowObscured xmlns:a14="http://schemas.microsoft.com/office/drawing/2010/main"/>
            </a:ext>
          </a:extLst>
        </p:spPr>
      </p:pic>
      <p:pic>
        <p:nvPicPr>
          <p:cNvPr id="6" name="Image 5" descr="D:\Cours\1ere année civil\Stage ouvrier\stage\photo\20190726_132747.jpg"/>
          <p:cNvPicPr/>
          <p:nvPr/>
        </p:nvPicPr>
        <p:blipFill rotWithShape="1">
          <a:blip r:embed="rId4" cstate="print">
            <a:extLst>
              <a:ext uri="{28A0092B-C50C-407E-A947-70E740481C1C}">
                <a14:useLocalDpi xmlns:a14="http://schemas.microsoft.com/office/drawing/2010/main" val="0"/>
              </a:ext>
            </a:extLst>
          </a:blip>
          <a:srcRect l="19121" r="43021" b="3857"/>
          <a:stretch/>
        </p:blipFill>
        <p:spPr bwMode="auto">
          <a:xfrm rot="5400000">
            <a:off x="7934207" y="2596841"/>
            <a:ext cx="2315688" cy="4411103"/>
          </a:xfrm>
          <a:prstGeom prst="rect">
            <a:avLst/>
          </a:prstGeom>
          <a:noFill/>
          <a:ln>
            <a:noFill/>
          </a:ln>
          <a:extLst>
            <a:ext uri="{53640926-AAD7-44D8-BBD7-CCE9431645EC}">
              <a14:shadowObscured xmlns:a14="http://schemas.microsoft.com/office/drawing/2010/main"/>
            </a:ext>
          </a:ex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724372" y="3668854"/>
            <a:ext cx="3022766" cy="2267074"/>
          </a:xfrm>
          <a:prstGeom prst="rect">
            <a:avLst/>
          </a:prstGeom>
        </p:spPr>
      </p:pic>
    </p:spTree>
    <p:extLst>
      <p:ext uri="{BB962C8B-B14F-4D97-AF65-F5344CB8AC3E}">
        <p14:creationId xmlns:p14="http://schemas.microsoft.com/office/powerpoint/2010/main" val="11747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4000" b="1" dirty="0" smtClean="0">
                <a:ln/>
                <a:solidFill>
                  <a:schemeClr val="accent3"/>
                </a:solidFill>
              </a:rPr>
              <a:t>Sommaire</a:t>
            </a:r>
            <a:endParaRPr lang="fr-FR" sz="4000" b="1" dirty="0">
              <a:ln/>
              <a:solidFill>
                <a:schemeClr val="accent3"/>
              </a:solidFill>
            </a:endParaRPr>
          </a:p>
        </p:txBody>
      </p:sp>
      <p:sp>
        <p:nvSpPr>
          <p:cNvPr id="3" name="Espace réservé du contenu 2"/>
          <p:cNvSpPr>
            <a:spLocks noGrp="1"/>
          </p:cNvSpPr>
          <p:nvPr>
            <p:ph idx="1"/>
          </p:nvPr>
        </p:nvSpPr>
        <p:spPr>
          <a:xfrm>
            <a:off x="1218883" y="1898104"/>
            <a:ext cx="9751060" cy="4267200"/>
          </a:xfrm>
        </p:spPr>
        <p:txBody>
          <a:bodyPr/>
          <a:lstStyle/>
          <a:p>
            <a:pPr>
              <a:lnSpc>
                <a:spcPct val="150000"/>
              </a:lnSpc>
              <a:buFont typeface="Wingdings" panose="05000000000000000000" pitchFamily="2" charset="2"/>
              <a:buChar char="Ø"/>
            </a:pPr>
            <a:r>
              <a:rPr lang="fr-FR" dirty="0" smtClean="0"/>
              <a:t> Introduction</a:t>
            </a:r>
          </a:p>
          <a:p>
            <a:pPr>
              <a:lnSpc>
                <a:spcPct val="150000"/>
              </a:lnSpc>
              <a:buFont typeface="Wingdings" panose="05000000000000000000" pitchFamily="2" charset="2"/>
              <a:buChar char="Ø"/>
            </a:pPr>
            <a:r>
              <a:rPr lang="fr-FR" dirty="0" smtClean="0"/>
              <a:t> Présentation de l’entreprise</a:t>
            </a:r>
          </a:p>
          <a:p>
            <a:pPr>
              <a:lnSpc>
                <a:spcPct val="150000"/>
              </a:lnSpc>
              <a:buFont typeface="Wingdings" panose="05000000000000000000" pitchFamily="2" charset="2"/>
              <a:buChar char="Ø"/>
            </a:pPr>
            <a:r>
              <a:rPr lang="fr-FR" dirty="0" smtClean="0"/>
              <a:t> Présentation du projet</a:t>
            </a:r>
          </a:p>
          <a:p>
            <a:pPr>
              <a:lnSpc>
                <a:spcPct val="150000"/>
              </a:lnSpc>
              <a:buFont typeface="Wingdings" panose="05000000000000000000" pitchFamily="2" charset="2"/>
              <a:buChar char="Ø"/>
            </a:pPr>
            <a:r>
              <a:rPr lang="fr-FR" dirty="0" smtClean="0"/>
              <a:t> Observation du chantier</a:t>
            </a:r>
          </a:p>
          <a:p>
            <a:pPr>
              <a:lnSpc>
                <a:spcPct val="150000"/>
              </a:lnSpc>
              <a:buFont typeface="Wingdings" panose="05000000000000000000" pitchFamily="2" charset="2"/>
              <a:buChar char="Ø"/>
            </a:pPr>
            <a:r>
              <a:rPr lang="fr-FR" dirty="0" smtClean="0"/>
              <a:t> Conclusion</a:t>
            </a:r>
          </a:p>
          <a:p>
            <a:pPr>
              <a:buFont typeface="Wingdings" panose="05000000000000000000" pitchFamily="2" charset="2"/>
              <a:buChar char="Ø"/>
            </a:pP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a:t>
            </a:fld>
            <a:endParaRPr lang="fr-FR" dirty="0"/>
          </a:p>
        </p:txBody>
      </p:sp>
    </p:spTree>
    <p:extLst>
      <p:ext uri="{BB962C8B-B14F-4D97-AF65-F5344CB8AC3E}">
        <p14:creationId xmlns:p14="http://schemas.microsoft.com/office/powerpoint/2010/main" val="35538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Ferraillage</a:t>
            </a:r>
            <a:endParaRPr lang="fr-FR" b="1" dirty="0"/>
          </a:p>
        </p:txBody>
      </p:sp>
      <p:sp>
        <p:nvSpPr>
          <p:cNvPr id="3" name="Espace réservé du contenu 2"/>
          <p:cNvSpPr>
            <a:spLocks noGrp="1"/>
          </p:cNvSpPr>
          <p:nvPr>
            <p:ph idx="1"/>
          </p:nvPr>
        </p:nvSpPr>
        <p:spPr/>
        <p:txBody>
          <a:bodyPr/>
          <a:lstStyle/>
          <a:p>
            <a:r>
              <a:rPr lang="fr-FR" dirty="0" smtClean="0"/>
              <a:t>Ferraillage des longrines, chapes et semelles.</a:t>
            </a:r>
          </a:p>
          <a:p>
            <a:r>
              <a:rPr lang="fr-FR" dirty="0" smtClean="0"/>
              <a:t>L’utilisation des calles.</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20</a:t>
            </a:fld>
            <a:endParaRPr lang="fr-FR" dirty="0"/>
          </a:p>
        </p:txBody>
      </p:sp>
      <p:pic>
        <p:nvPicPr>
          <p:cNvPr id="5" name="Image 4" descr="D:\Cours\1ere année civil\Stage ouvrier\stage\photo\20190716_102714.jpg"/>
          <p:cNvPicPr/>
          <p:nvPr/>
        </p:nvPicPr>
        <p:blipFill rotWithShape="1">
          <a:blip r:embed="rId3" cstate="print">
            <a:extLst>
              <a:ext uri="{28A0092B-C50C-407E-A947-70E740481C1C}">
                <a14:useLocalDpi xmlns:a14="http://schemas.microsoft.com/office/drawing/2010/main" val="0"/>
              </a:ext>
            </a:extLst>
          </a:blip>
          <a:srcRect l="8137" t="748" r="36638" b="614"/>
          <a:stretch/>
        </p:blipFill>
        <p:spPr bwMode="auto">
          <a:xfrm rot="5400000">
            <a:off x="8220662" y="934577"/>
            <a:ext cx="1588135" cy="2127250"/>
          </a:xfrm>
          <a:prstGeom prst="rect">
            <a:avLst/>
          </a:prstGeom>
          <a:noFill/>
          <a:ln>
            <a:noFill/>
          </a:ln>
          <a:extLst>
            <a:ext uri="{53640926-AAD7-44D8-BBD7-CCE9431645EC}">
              <a14:shadowObscured xmlns:a14="http://schemas.microsoft.com/office/drawing/2010/main"/>
            </a:ext>
          </a:ex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8275" y="3365820"/>
            <a:ext cx="3072341" cy="2304256"/>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94739" y="3379513"/>
            <a:ext cx="3072341" cy="2304256"/>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902548" y="3379514"/>
            <a:ext cx="3072340" cy="2304255"/>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683549" y="3376089"/>
            <a:ext cx="3044957" cy="2283718"/>
          </a:xfrm>
          <a:prstGeom prst="rect">
            <a:avLst/>
          </a:prstGeom>
        </p:spPr>
      </p:pic>
    </p:spTree>
    <p:extLst>
      <p:ext uri="{BB962C8B-B14F-4D97-AF65-F5344CB8AC3E}">
        <p14:creationId xmlns:p14="http://schemas.microsoft.com/office/powerpoint/2010/main" val="18052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Coulage du béton</a:t>
            </a:r>
            <a:endParaRPr lang="fr-FR" b="1" dirty="0"/>
          </a:p>
        </p:txBody>
      </p:sp>
      <p:sp>
        <p:nvSpPr>
          <p:cNvPr id="3" name="Espace réservé du contenu 2"/>
          <p:cNvSpPr>
            <a:spLocks noGrp="1"/>
          </p:cNvSpPr>
          <p:nvPr>
            <p:ph idx="1"/>
          </p:nvPr>
        </p:nvSpPr>
        <p:spPr/>
        <p:txBody>
          <a:bodyPr/>
          <a:lstStyle/>
          <a:p>
            <a:r>
              <a:rPr lang="fr-FR" dirty="0" smtClean="0"/>
              <a:t>On utilise une pompe à béton et un camion de toupie.</a:t>
            </a:r>
          </a:p>
          <a:p>
            <a:r>
              <a:rPr lang="fr-FR" dirty="0" smtClean="0"/>
              <a:t>Utiliser le vibreur.</a:t>
            </a:r>
          </a:p>
          <a:p>
            <a:r>
              <a:rPr lang="fr-FR" dirty="0" smtClean="0"/>
              <a:t>Remplir les éprouvettes d’essai.</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21</a:t>
            </a:fld>
            <a:endParaRPr lang="fr-FR" dirty="0"/>
          </a:p>
        </p:txBody>
      </p:sp>
      <p:pic>
        <p:nvPicPr>
          <p:cNvPr id="5" name="Image 4" descr="D:\Cours\1ere année civil\Stage ouvrier\stage\photo\20190730_16034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001" y="3483305"/>
            <a:ext cx="3048000" cy="2286000"/>
          </a:xfrm>
          <a:prstGeom prst="rect">
            <a:avLst/>
          </a:prstGeom>
          <a:noFill/>
          <a:ln>
            <a:noFill/>
          </a:ln>
        </p:spPr>
      </p:pic>
      <p:pic>
        <p:nvPicPr>
          <p:cNvPr id="6" name="Image 5" descr="D:\Cours\1ere année civil\Stage ouvrier\stage\photo\20190730_172230.jpg"/>
          <p:cNvPicPr/>
          <p:nvPr/>
        </p:nvPicPr>
        <p:blipFill rotWithShape="1">
          <a:blip r:embed="rId4" cstate="print">
            <a:extLst>
              <a:ext uri="{28A0092B-C50C-407E-A947-70E740481C1C}">
                <a14:useLocalDpi xmlns:a14="http://schemas.microsoft.com/office/drawing/2010/main" val="0"/>
              </a:ext>
            </a:extLst>
          </a:blip>
          <a:srcRect l="12499" t="16725" r="28824" b="16159"/>
          <a:stretch/>
        </p:blipFill>
        <p:spPr bwMode="auto">
          <a:xfrm rot="5400000">
            <a:off x="8170583" y="3140527"/>
            <a:ext cx="3037205" cy="2606040"/>
          </a:xfrm>
          <a:prstGeom prst="rect">
            <a:avLst/>
          </a:prstGeom>
          <a:noFill/>
          <a:ln>
            <a:noFill/>
          </a:ln>
          <a:extLst>
            <a:ext uri="{53640926-AAD7-44D8-BBD7-CCE9431645EC}">
              <a14:shadowObscured xmlns:a14="http://schemas.microsoft.com/office/drawing/2010/main"/>
            </a:ext>
          </a:extLst>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835" y="3483305"/>
            <a:ext cx="3041495" cy="2281121"/>
          </a:xfrm>
          <a:prstGeom prst="rect">
            <a:avLst/>
          </a:prstGeom>
        </p:spPr>
      </p:pic>
    </p:spTree>
    <p:extLst>
      <p:ext uri="{BB962C8B-B14F-4D97-AF65-F5344CB8AC3E}">
        <p14:creationId xmlns:p14="http://schemas.microsoft.com/office/powerpoint/2010/main" val="37079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Quelques remarques</a:t>
            </a:r>
            <a:endParaRPr lang="fr-FR" b="1" dirty="0"/>
          </a:p>
        </p:txBody>
      </p:sp>
      <p:sp>
        <p:nvSpPr>
          <p:cNvPr id="3" name="Espace réservé du contenu 2"/>
          <p:cNvSpPr>
            <a:spLocks noGrp="1"/>
          </p:cNvSpPr>
          <p:nvPr>
            <p:ph idx="1"/>
          </p:nvPr>
        </p:nvSpPr>
        <p:spPr/>
        <p:txBody>
          <a:bodyPr/>
          <a:lstStyle/>
          <a:p>
            <a:r>
              <a:rPr lang="fr-FR" dirty="0" smtClean="0"/>
              <a:t>La sécurité</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22</a:t>
            </a:fld>
            <a:endParaRPr lang="fr-FR" dirty="0"/>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t="23180" r="23180"/>
          <a:stretch/>
        </p:blipFill>
        <p:spPr>
          <a:xfrm rot="5400000">
            <a:off x="4331946" y="2907929"/>
            <a:ext cx="3504391" cy="2628293"/>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70009" y="2889886"/>
            <a:ext cx="3525011" cy="2643758"/>
          </a:xfrm>
          <a:prstGeom prst="rect">
            <a:avLst/>
          </a:prstGeom>
        </p:spPr>
      </p:pic>
      <p:pic>
        <p:nvPicPr>
          <p:cNvPr id="12" name="Image 11"/>
          <p:cNvPicPr>
            <a:picLocks noChangeAspect="1"/>
          </p:cNvPicPr>
          <p:nvPr/>
        </p:nvPicPr>
        <p:blipFill rotWithShape="1">
          <a:blip r:embed="rId5" cstate="print">
            <a:extLst>
              <a:ext uri="{28A0092B-C50C-407E-A947-70E740481C1C}">
                <a14:useLocalDpi xmlns:a14="http://schemas.microsoft.com/office/drawing/2010/main" val="0"/>
              </a:ext>
            </a:extLst>
          </a:blip>
          <a:srcRect l="28599" t="27113" r="26460" b="27946"/>
          <a:stretch/>
        </p:blipFill>
        <p:spPr>
          <a:xfrm rot="5400000">
            <a:off x="973262" y="2889885"/>
            <a:ext cx="3525012" cy="2643759"/>
          </a:xfrm>
          <a:prstGeom prst="rect">
            <a:avLst/>
          </a:prstGeom>
        </p:spPr>
      </p:pic>
    </p:spTree>
    <p:extLst>
      <p:ext uri="{BB962C8B-B14F-4D97-AF65-F5344CB8AC3E}">
        <p14:creationId xmlns:p14="http://schemas.microsoft.com/office/powerpoint/2010/main" val="122035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Quelques remarques</a:t>
            </a:r>
            <a:endParaRPr lang="fr-FR" b="1" dirty="0"/>
          </a:p>
        </p:txBody>
      </p:sp>
      <p:sp>
        <p:nvSpPr>
          <p:cNvPr id="3" name="Espace réservé du contenu 2"/>
          <p:cNvSpPr>
            <a:spLocks noGrp="1"/>
          </p:cNvSpPr>
          <p:nvPr>
            <p:ph idx="1"/>
          </p:nvPr>
        </p:nvSpPr>
        <p:spPr/>
        <p:txBody>
          <a:bodyPr/>
          <a:lstStyle/>
          <a:p>
            <a:r>
              <a:rPr lang="fr-FR" dirty="0" smtClean="0"/>
              <a:t>Le sol</a:t>
            </a: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23</a:t>
            </a:fld>
            <a:endParaRPr lang="fr-FR" dirty="0"/>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0326" y="2874144"/>
            <a:ext cx="3242007" cy="243150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4212" y="2874144"/>
            <a:ext cx="3242007" cy="2431505"/>
          </a:xfrm>
          <a:prstGeom prst="rect">
            <a:avLst/>
          </a:prstGeom>
        </p:spPr>
      </p:pic>
      <p:pic>
        <p:nvPicPr>
          <p:cNvPr id="6" name="Image 5"/>
          <p:cNvPicPr>
            <a:picLocks noChangeAspect="1"/>
          </p:cNvPicPr>
          <p:nvPr/>
        </p:nvPicPr>
        <p:blipFill rotWithShape="1">
          <a:blip r:embed="rId5" cstate="print">
            <a:extLst>
              <a:ext uri="{28A0092B-C50C-407E-A947-70E740481C1C}">
                <a14:useLocalDpi xmlns:a14="http://schemas.microsoft.com/office/drawing/2010/main" val="0"/>
              </a:ext>
            </a:extLst>
          </a:blip>
          <a:srcRect r="36906"/>
          <a:stretch/>
        </p:blipFill>
        <p:spPr>
          <a:xfrm rot="5400000">
            <a:off x="1067408" y="2644565"/>
            <a:ext cx="2433117" cy="2892276"/>
          </a:xfrm>
          <a:prstGeom prst="rect">
            <a:avLst/>
          </a:prstGeom>
        </p:spPr>
      </p:pic>
    </p:spTree>
    <p:extLst>
      <p:ext uri="{BB962C8B-B14F-4D97-AF65-F5344CB8AC3E}">
        <p14:creationId xmlns:p14="http://schemas.microsoft.com/office/powerpoint/2010/main" val="383833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2276872"/>
            <a:ext cx="9751060" cy="1168400"/>
          </a:xfrm>
        </p:spPr>
        <p:txBody>
          <a:bodyPr/>
          <a:lstStyle/>
          <a:p>
            <a:pPr algn="ctr"/>
            <a:r>
              <a:rPr lang="fr-FR" sz="4000" b="1" spc="300" dirty="0" smtClean="0">
                <a:effectLst>
                  <a:innerShdw blurRad="114300">
                    <a:prstClr val="black"/>
                  </a:innerShdw>
                </a:effectLst>
              </a:rPr>
              <a:t>CONCLUSION</a:t>
            </a:r>
            <a:endParaRPr lang="fr-FR" b="1" spc="300" dirty="0">
              <a:effectLst>
                <a:innerShdw blurRad="114300">
                  <a:prstClr val="black"/>
                </a:innerShdw>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24</a:t>
            </a:fld>
            <a:endParaRPr lang="fr-FR" dirty="0"/>
          </a:p>
        </p:txBody>
      </p:sp>
    </p:spTree>
    <p:extLst>
      <p:ext uri="{BB962C8B-B14F-4D97-AF65-F5344CB8AC3E}">
        <p14:creationId xmlns:p14="http://schemas.microsoft.com/office/powerpoint/2010/main" val="354575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218883" y="1628800"/>
            <a:ext cx="9751060" cy="4267200"/>
          </a:xfrm>
        </p:spPr>
        <p:txBody>
          <a:bodyPr/>
          <a:lstStyle/>
          <a:p>
            <a:pPr algn="just"/>
            <a:r>
              <a:rPr lang="fr-FR" dirty="0"/>
              <a:t>En tout, </a:t>
            </a:r>
            <a:r>
              <a:rPr lang="fr-FR" dirty="0" smtClean="0"/>
              <a:t>ce </a:t>
            </a:r>
            <a:r>
              <a:rPr lang="fr-FR" dirty="0"/>
              <a:t>stage m’a donnée une idée globale sur le travail au sein d’une </a:t>
            </a:r>
            <a:r>
              <a:rPr lang="fr-FR" dirty="0" smtClean="0"/>
              <a:t>entreprise.</a:t>
            </a:r>
          </a:p>
          <a:p>
            <a:pPr algn="just"/>
            <a:r>
              <a:rPr lang="fr-FR" dirty="0"/>
              <a:t>Ce stage fut une occasion pour renforcer mes acquis et enrichir mes connaissances dans le domaine</a:t>
            </a:r>
            <a:r>
              <a:rPr lang="fr-FR" dirty="0" smtClean="0"/>
              <a:t>.</a:t>
            </a:r>
            <a:endParaRPr lang="fr-FR" dirty="0"/>
          </a:p>
          <a:p>
            <a:pPr algn="just"/>
            <a:r>
              <a:rPr lang="fr-FR" dirty="0"/>
              <a:t>Ce stage m’a beaucoup apporté sur le plan des relations </a:t>
            </a:r>
            <a:r>
              <a:rPr lang="fr-FR" dirty="0" smtClean="0"/>
              <a:t>humaines en travaillant dans une équipe accueillante et sympathique. </a:t>
            </a:r>
            <a:endParaRPr lang="fr-FR" dirty="0"/>
          </a:p>
          <a:p>
            <a:pPr algn="just"/>
            <a:r>
              <a:rPr lang="fr-FR" dirty="0" smtClean="0"/>
              <a:t>Ce stage </a:t>
            </a:r>
            <a:r>
              <a:rPr lang="fr-FR" dirty="0"/>
              <a:t>m’a donné une vision plus objective du monde professionnel</a:t>
            </a:r>
            <a:r>
              <a:rPr lang="fr-FR" dirty="0" smtClean="0"/>
              <a:t>.</a:t>
            </a:r>
          </a:p>
          <a:p>
            <a:pPr algn="just"/>
            <a:r>
              <a:rPr lang="fr-FR" dirty="0"/>
              <a:t>La vie de chantier n’est pas la plus </a:t>
            </a:r>
            <a:r>
              <a:rPr lang="fr-FR" dirty="0" smtClean="0"/>
              <a:t>agréable.</a:t>
            </a:r>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25</a:t>
            </a:fld>
            <a:endParaRPr lang="fr-FR" dirty="0"/>
          </a:p>
        </p:txBody>
      </p:sp>
    </p:spTree>
    <p:extLst>
      <p:ext uri="{BB962C8B-B14F-4D97-AF65-F5344CB8AC3E}">
        <p14:creationId xmlns:p14="http://schemas.microsoft.com/office/powerpoint/2010/main" val="22278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3501008"/>
            <a:ext cx="9751060" cy="592336"/>
          </a:xfrm>
        </p:spPr>
        <p:txBody>
          <a:bodyPr>
            <a:noAutofit/>
          </a:bodyPr>
          <a:lstStyle/>
          <a:p>
            <a:pPr algn="ctr"/>
            <a:r>
              <a:rPr lang="fr-FR" sz="4800" b="1" dirty="0" smtClean="0">
                <a:ln w="12700">
                  <a:solidFill>
                    <a:schemeClr val="accent1"/>
                  </a:solidFill>
                  <a:prstDash val="solid"/>
                </a:ln>
                <a:pattFill prst="pct50">
                  <a:fgClr>
                    <a:schemeClr val="accent1"/>
                  </a:fgClr>
                  <a:bgClr>
                    <a:schemeClr val="accent1">
                      <a:lumMod val="20000"/>
                      <a:lumOff val="80000"/>
                    </a:schemeClr>
                  </a:bgClr>
                </a:pattFill>
                <a:effectLst>
                  <a:outerShdw blurRad="50800" dist="38100" dir="5400000" algn="t" rotWithShape="0">
                    <a:prstClr val="black">
                      <a:alpha val="40000"/>
                    </a:prstClr>
                  </a:outerShdw>
                  <a:reflection blurRad="6350" stA="55000" endA="300" endPos="25000" dir="5400000" sy="-100000" algn="bl" rotWithShape="0"/>
                </a:effectLst>
              </a:rPr>
              <a:t>MERCI POUR VOTRE ATTENTION</a:t>
            </a:r>
            <a:endParaRPr lang="fr-FR" sz="4800" b="1" dirty="0">
              <a:ln w="12700">
                <a:solidFill>
                  <a:schemeClr val="accent1"/>
                </a:solidFill>
                <a:prstDash val="solid"/>
              </a:ln>
              <a:pattFill prst="pct50">
                <a:fgClr>
                  <a:schemeClr val="accent1"/>
                </a:fgClr>
                <a:bgClr>
                  <a:schemeClr val="accent1">
                    <a:lumMod val="20000"/>
                    <a:lumOff val="80000"/>
                  </a:schemeClr>
                </a:bgClr>
              </a:pattFill>
              <a:effectLst>
                <a:outerShdw blurRad="50800" dist="38100" dir="5400000" algn="t" rotWithShape="0">
                  <a:prstClr val="black">
                    <a:alpha val="40000"/>
                  </a:prstClr>
                </a:outerShdw>
                <a:reflection blurRad="6350" stA="55000" endA="300" endPos="25000" dir="5400000" sy="-100000" algn="bl" rotWithShape="0"/>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26</a:t>
            </a:fld>
            <a:endParaRPr lang="fr-FR" dirty="0"/>
          </a:p>
        </p:txBody>
      </p:sp>
    </p:spTree>
    <p:extLst>
      <p:ext uri="{BB962C8B-B14F-4D97-AF65-F5344CB8AC3E}">
        <p14:creationId xmlns:p14="http://schemas.microsoft.com/office/powerpoint/2010/main" val="57650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2276872"/>
            <a:ext cx="9751060" cy="1168400"/>
          </a:xfrm>
        </p:spPr>
        <p:txBody>
          <a:bodyPr/>
          <a:lstStyle/>
          <a:p>
            <a:pPr algn="ctr"/>
            <a:r>
              <a:rPr lang="fr-FR" sz="4000" b="1" spc="300" dirty="0" smtClean="0">
                <a:effectLst>
                  <a:innerShdw blurRad="114300">
                    <a:prstClr val="black"/>
                  </a:innerShdw>
                </a:effectLst>
              </a:rPr>
              <a:t>INTRODUCTION</a:t>
            </a:r>
            <a:endParaRPr lang="fr-FR" b="1" spc="300" dirty="0">
              <a:effectLst>
                <a:innerShdw blurRad="114300">
                  <a:prstClr val="black"/>
                </a:innerShdw>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3</a:t>
            </a:fld>
            <a:endParaRPr lang="fr-FR" dirty="0"/>
          </a:p>
        </p:txBody>
      </p:sp>
    </p:spTree>
    <p:extLst>
      <p:ext uri="{BB962C8B-B14F-4D97-AF65-F5344CB8AC3E}">
        <p14:creationId xmlns:p14="http://schemas.microsoft.com/office/powerpoint/2010/main" val="275213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4</a:t>
            </a:fld>
            <a:endParaRPr lang="fr-FR" dirty="0"/>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993754" y="908720"/>
            <a:ext cx="4201317" cy="1601163"/>
          </a:xfrm>
          <a:prstGeom prst="rect">
            <a:avLst/>
          </a:prstGeom>
        </p:spPr>
      </p:pic>
      <p:sp>
        <p:nvSpPr>
          <p:cNvPr id="6" name="Rectangle à coins arrondis 5"/>
          <p:cNvSpPr/>
          <p:nvPr/>
        </p:nvSpPr>
        <p:spPr>
          <a:xfrm>
            <a:off x="1485900" y="3140968"/>
            <a:ext cx="2880320" cy="1008112"/>
          </a:xfrm>
          <a:prstGeom prst="roundRect">
            <a:avLst/>
          </a:prstGeom>
          <a:effectLst>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a:latin typeface="Calibri" panose="020F0502020204030204" pitchFamily="34" charset="0"/>
                <a:ea typeface="Times New Roman" panose="02020603050405020304" pitchFamily="18" charset="0"/>
                <a:cs typeface="Times New Roman" panose="02020603050405020304" pitchFamily="18" charset="0"/>
              </a:rPr>
              <a:t>03/06/2019</a:t>
            </a:r>
            <a:endParaRPr lang="fr-FR" dirty="0"/>
          </a:p>
        </p:txBody>
      </p:sp>
      <p:sp>
        <p:nvSpPr>
          <p:cNvPr id="7" name="Rectangle à coins arrondis 6"/>
          <p:cNvSpPr/>
          <p:nvPr/>
        </p:nvSpPr>
        <p:spPr>
          <a:xfrm>
            <a:off x="7822604" y="3140968"/>
            <a:ext cx="2880320" cy="1008112"/>
          </a:xfrm>
          <a:prstGeom prst="roundRect">
            <a:avLst/>
          </a:prstGeom>
          <a:effectLst>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fr-FR" b="1" dirty="0" smtClean="0">
                <a:latin typeface="Calibri" panose="020F0502020204030204" pitchFamily="34" charset="0"/>
                <a:ea typeface="Times New Roman" panose="02020603050405020304" pitchFamily="18" charset="0"/>
                <a:cs typeface="Times New Roman" panose="02020603050405020304" pitchFamily="18" charset="0"/>
              </a:rPr>
              <a:t>20/07/2019</a:t>
            </a:r>
            <a:endParaRPr lang="fr-FR" dirty="0"/>
          </a:p>
        </p:txBody>
      </p:sp>
      <p:sp>
        <p:nvSpPr>
          <p:cNvPr id="8" name="Flèche droite 7"/>
          <p:cNvSpPr/>
          <p:nvPr/>
        </p:nvSpPr>
        <p:spPr>
          <a:xfrm>
            <a:off x="4808969" y="3465004"/>
            <a:ext cx="2592288" cy="360040"/>
          </a:xfrm>
          <a:prstGeom prst="right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4654412" y="4780165"/>
            <a:ext cx="2880000" cy="792088"/>
          </a:xfrm>
          <a:prstGeom prst="ellipse">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fr-FR" b="1" dirty="0" smtClean="0"/>
              <a:t>Travaux de fondation</a:t>
            </a:r>
            <a:endParaRPr lang="fr-FR" b="1" dirty="0"/>
          </a:p>
        </p:txBody>
      </p:sp>
    </p:spTree>
    <p:extLst>
      <p:ext uri="{BB962C8B-B14F-4D97-AF65-F5344CB8AC3E}">
        <p14:creationId xmlns:p14="http://schemas.microsoft.com/office/powerpoint/2010/main" val="304499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2276872"/>
            <a:ext cx="9751060" cy="1168400"/>
          </a:xfrm>
        </p:spPr>
        <p:txBody>
          <a:bodyPr/>
          <a:lstStyle/>
          <a:p>
            <a:pPr algn="ctr"/>
            <a:r>
              <a:rPr lang="fr-FR" sz="4000" b="1" spc="300" dirty="0" smtClean="0">
                <a:effectLst>
                  <a:innerShdw blurRad="114300">
                    <a:prstClr val="black"/>
                  </a:innerShdw>
                </a:effectLst>
              </a:rPr>
              <a:t>PRÉSENTATION DE L’ENTREPRISE</a:t>
            </a:r>
            <a:endParaRPr lang="fr-FR" b="1" spc="300" dirty="0">
              <a:effectLst>
                <a:innerShdw blurRad="114300">
                  <a:prstClr val="black"/>
                </a:innerShdw>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5</a:t>
            </a:fld>
            <a:endParaRPr lang="fr-FR" dirty="0"/>
          </a:p>
        </p:txBody>
      </p:sp>
    </p:spTree>
    <p:extLst>
      <p:ext uri="{BB962C8B-B14F-4D97-AF65-F5344CB8AC3E}">
        <p14:creationId xmlns:p14="http://schemas.microsoft.com/office/powerpoint/2010/main" val="21480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effectLst>
                  <a:outerShdw blurRad="38100" dist="38100" dir="2700000" algn="tl">
                    <a:srgbClr val="000000">
                      <a:alpha val="43137"/>
                    </a:srgbClr>
                  </a:outerShdw>
                </a:effectLst>
              </a:rPr>
              <a:t>SUD </a:t>
            </a:r>
            <a:r>
              <a:rPr lang="fr-FR" b="1" dirty="0" err="1" smtClean="0">
                <a:effectLst>
                  <a:outerShdw blurRad="38100" dist="38100" dir="2700000" algn="tl">
                    <a:srgbClr val="000000">
                      <a:alpha val="43137"/>
                    </a:srgbClr>
                  </a:outerShdw>
                </a:effectLst>
              </a:rPr>
              <a:t>SUD</a:t>
            </a:r>
            <a:r>
              <a:rPr lang="fr-FR" b="1" dirty="0" smtClean="0">
                <a:effectLst>
                  <a:outerShdw blurRad="38100" dist="38100" dir="2700000" algn="tl">
                    <a:srgbClr val="000000">
                      <a:alpha val="43137"/>
                    </a:srgbClr>
                  </a:outerShdw>
                </a:effectLst>
              </a:rPr>
              <a:t> TRAVAUX</a:t>
            </a:r>
            <a:endParaRPr lang="fr-FR" b="1" dirty="0">
              <a:effectLst>
                <a:outerShdw blurRad="38100" dist="38100" dir="2700000" algn="tl">
                  <a:srgbClr val="000000">
                    <a:alpha val="43137"/>
                  </a:srgbClr>
                </a:outerShdw>
              </a:effectLst>
            </a:endParaRPr>
          </a:p>
        </p:txBody>
      </p:sp>
      <p:sp>
        <p:nvSpPr>
          <p:cNvPr id="3" name="Espace réservé du contenu 2"/>
          <p:cNvSpPr>
            <a:spLocks noGrp="1"/>
          </p:cNvSpPr>
          <p:nvPr>
            <p:ph idx="1"/>
          </p:nvPr>
        </p:nvSpPr>
        <p:spPr>
          <a:xfrm>
            <a:off x="1002859" y="2042120"/>
            <a:ext cx="10204121" cy="4267200"/>
          </a:xfrm>
        </p:spPr>
        <p:txBody>
          <a:bodyPr/>
          <a:lstStyle/>
          <a:p>
            <a:pPr algn="just"/>
            <a:r>
              <a:rPr lang="fr-FR" dirty="0"/>
              <a:t>F</a:t>
            </a:r>
            <a:r>
              <a:rPr lang="fr-FR" dirty="0" smtClean="0"/>
              <a:t>ondé </a:t>
            </a:r>
            <a:r>
              <a:rPr lang="fr-FR" dirty="0"/>
              <a:t>en 2010 par monsieur Mohamed </a:t>
            </a:r>
            <a:r>
              <a:rPr lang="fr-FR" dirty="0" smtClean="0"/>
              <a:t>TRIKI, architecte</a:t>
            </a:r>
            <a:endParaRPr lang="fr-FR" dirty="0"/>
          </a:p>
          <a:p>
            <a:pPr algn="just"/>
            <a:r>
              <a:rPr lang="fr-FR" dirty="0"/>
              <a:t>« S.A.R.L </a:t>
            </a:r>
            <a:r>
              <a:rPr lang="fr-FR" dirty="0" smtClean="0"/>
              <a:t>»</a:t>
            </a:r>
          </a:p>
          <a:p>
            <a:pPr algn="just"/>
            <a:r>
              <a:rPr lang="fr-FR" dirty="0" smtClean="0"/>
              <a:t>Cadre technique compétant constitué d’	architecte, ingénieur et technicien</a:t>
            </a:r>
          </a:p>
          <a:p>
            <a:pPr algn="just"/>
            <a:r>
              <a:rPr lang="fr-FR" dirty="0" smtClean="0"/>
              <a:t>Agréments B0 (entreprise générale) catégorie 3 et B9 (charpente métallique) catégorie 4</a:t>
            </a:r>
          </a:p>
          <a:p>
            <a:pPr algn="just"/>
            <a:r>
              <a:rPr lang="fr-FR" dirty="0" smtClean="0"/>
              <a:t>Spécialités bâtiments et VRD</a:t>
            </a:r>
          </a:p>
          <a:p>
            <a:pPr algn="just"/>
            <a:r>
              <a:rPr lang="fr-FR" dirty="0" smtClean="0"/>
              <a:t>Totalité des travaux à Tunis</a:t>
            </a:r>
          </a:p>
          <a:p>
            <a:pPr algn="just"/>
            <a:endParaRPr lang="fr-FR" dirty="0"/>
          </a:p>
          <a:p>
            <a:pPr algn="just"/>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6</a:t>
            </a:fld>
            <a:endParaRPr lang="fr-FR" dirty="0"/>
          </a:p>
        </p:txBody>
      </p:sp>
      <p:pic>
        <p:nvPicPr>
          <p:cNvPr id="6" name="Image 5"/>
          <p:cNvPicPr/>
          <p:nvPr/>
        </p:nvPicPr>
        <p:blipFill>
          <a:blip r:embed="rId3">
            <a:extLst>
              <a:ext uri="{28A0092B-C50C-407E-A947-70E740481C1C}">
                <a14:useLocalDpi xmlns:a14="http://schemas.microsoft.com/office/drawing/2010/main" val="0"/>
              </a:ext>
            </a:extLst>
          </a:blip>
          <a:stretch>
            <a:fillRect/>
          </a:stretch>
        </p:blipFill>
        <p:spPr>
          <a:xfrm>
            <a:off x="6768626" y="4365104"/>
            <a:ext cx="4201317" cy="1601163"/>
          </a:xfrm>
          <a:prstGeom prst="rect">
            <a:avLst/>
          </a:prstGeom>
        </p:spPr>
      </p:pic>
    </p:spTree>
    <p:extLst>
      <p:ext uri="{BB962C8B-B14F-4D97-AF65-F5344CB8AC3E}">
        <p14:creationId xmlns:p14="http://schemas.microsoft.com/office/powerpoint/2010/main" val="169153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8883" y="2276872"/>
            <a:ext cx="9751060" cy="1168400"/>
          </a:xfrm>
        </p:spPr>
        <p:txBody>
          <a:bodyPr/>
          <a:lstStyle/>
          <a:p>
            <a:pPr algn="ctr"/>
            <a:r>
              <a:rPr lang="fr-FR" sz="4000" b="1" spc="300" dirty="0" smtClean="0">
                <a:effectLst>
                  <a:innerShdw blurRad="114300">
                    <a:prstClr val="black"/>
                  </a:innerShdw>
                </a:effectLst>
              </a:rPr>
              <a:t>PRÉSENTATION DU PROJET</a:t>
            </a:r>
            <a:endParaRPr lang="fr-FR" b="1" spc="300" dirty="0">
              <a:effectLst>
                <a:innerShdw blurRad="114300">
                  <a:prstClr val="black"/>
                </a:innerShdw>
              </a:effectLst>
            </a:endParaRPr>
          </a:p>
        </p:txBody>
      </p:sp>
      <p:sp>
        <p:nvSpPr>
          <p:cNvPr id="3" name="Espace réservé du numéro de diapositive 2"/>
          <p:cNvSpPr>
            <a:spLocks noGrp="1"/>
          </p:cNvSpPr>
          <p:nvPr>
            <p:ph type="sldNum" sz="quarter" idx="12"/>
          </p:nvPr>
        </p:nvSpPr>
        <p:spPr/>
        <p:txBody>
          <a:bodyPr/>
          <a:lstStyle/>
          <a:p>
            <a:pPr algn="r"/>
            <a:fld id="{DF28FB93-0A08-4E7D-8E63-9EFA29F1E093}" type="slidenum">
              <a:rPr lang="fr-FR" smtClean="0"/>
              <a:pPr algn="r"/>
              <a:t>7</a:t>
            </a:fld>
            <a:endParaRPr lang="fr-FR" dirty="0"/>
          </a:p>
        </p:txBody>
      </p:sp>
    </p:spTree>
    <p:extLst>
      <p:ext uri="{BB962C8B-B14F-4D97-AF65-F5344CB8AC3E}">
        <p14:creationId xmlns:p14="http://schemas.microsoft.com/office/powerpoint/2010/main" val="30314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Les intervenants du projet</a:t>
            </a:r>
            <a:endParaRPr lang="fr-FR" b="1" dirty="0"/>
          </a:p>
        </p:txBody>
      </p:sp>
      <p:sp>
        <p:nvSpPr>
          <p:cNvPr id="3" name="Espace réservé du contenu 2"/>
          <p:cNvSpPr>
            <a:spLocks noGrp="1"/>
          </p:cNvSpPr>
          <p:nvPr>
            <p:ph idx="1"/>
          </p:nvPr>
        </p:nvSpPr>
        <p:spPr>
          <a:xfrm>
            <a:off x="1218883" y="2042120"/>
            <a:ext cx="9751060" cy="4267200"/>
          </a:xfrm>
        </p:spPr>
        <p:txBody>
          <a:bodyPr/>
          <a:lstStyle/>
          <a:p>
            <a:pPr>
              <a:buFont typeface="Wingdings" panose="05000000000000000000" pitchFamily="2" charset="2"/>
              <a:buChar char="v"/>
            </a:pPr>
            <a:r>
              <a:rPr lang="fr-FR" dirty="0" smtClean="0"/>
              <a:t> </a:t>
            </a:r>
            <a:r>
              <a:rPr lang="fr-FR" u="sng" dirty="0" smtClean="0"/>
              <a:t>Le maitre de l’ouvrage</a:t>
            </a:r>
            <a:r>
              <a:rPr lang="fr-FR" dirty="0"/>
              <a:t>: Société immobilière « EL MAAMOURA »</a:t>
            </a:r>
            <a:endParaRPr lang="fr-FR" dirty="0" smtClean="0"/>
          </a:p>
          <a:p>
            <a:pPr>
              <a:buFont typeface="Wingdings" panose="05000000000000000000" pitchFamily="2" charset="2"/>
              <a:buChar char="v"/>
            </a:pPr>
            <a:r>
              <a:rPr lang="fr-FR" dirty="0" smtClean="0"/>
              <a:t> </a:t>
            </a:r>
            <a:r>
              <a:rPr lang="fr-FR" u="sng" dirty="0"/>
              <a:t>L’entreprise générale</a:t>
            </a:r>
            <a:r>
              <a:rPr lang="fr-FR" dirty="0"/>
              <a:t>: SUD </a:t>
            </a:r>
            <a:r>
              <a:rPr lang="fr-FR" dirty="0" err="1"/>
              <a:t>SUD</a:t>
            </a:r>
            <a:r>
              <a:rPr lang="fr-FR" dirty="0"/>
              <a:t> TRVAVAUX</a:t>
            </a:r>
          </a:p>
          <a:p>
            <a:pPr>
              <a:buFont typeface="Wingdings" panose="05000000000000000000" pitchFamily="2" charset="2"/>
              <a:buChar char="v"/>
            </a:pPr>
            <a:r>
              <a:rPr lang="fr-FR" dirty="0"/>
              <a:t> </a:t>
            </a:r>
            <a:r>
              <a:rPr lang="fr-FR" u="sng" dirty="0" smtClean="0"/>
              <a:t>L’architecte</a:t>
            </a:r>
            <a:r>
              <a:rPr lang="fr-FR" dirty="0"/>
              <a:t>: </a:t>
            </a:r>
            <a:r>
              <a:rPr lang="fr-FR" dirty="0" smtClean="0"/>
              <a:t>CADEP</a:t>
            </a:r>
          </a:p>
          <a:p>
            <a:pPr>
              <a:buFont typeface="Wingdings" panose="05000000000000000000" pitchFamily="2" charset="2"/>
              <a:buChar char="v"/>
            </a:pPr>
            <a:r>
              <a:rPr lang="fr-FR" dirty="0" smtClean="0"/>
              <a:t> </a:t>
            </a:r>
            <a:r>
              <a:rPr lang="fr-FR" u="sng" dirty="0" smtClean="0"/>
              <a:t>Le bureau </a:t>
            </a:r>
            <a:r>
              <a:rPr lang="fr-FR" u="sng" dirty="0"/>
              <a:t>de contrôle</a:t>
            </a:r>
            <a:r>
              <a:rPr lang="fr-FR" dirty="0"/>
              <a:t>: </a:t>
            </a:r>
            <a:r>
              <a:rPr lang="fr-FR" dirty="0" smtClean="0"/>
              <a:t>SOTUPREC</a:t>
            </a:r>
          </a:p>
          <a:p>
            <a:pPr>
              <a:buFont typeface="Wingdings" panose="05000000000000000000" pitchFamily="2" charset="2"/>
              <a:buChar char="v"/>
            </a:pPr>
            <a:r>
              <a:rPr lang="fr-FR" dirty="0" smtClean="0"/>
              <a:t> </a:t>
            </a:r>
            <a:r>
              <a:rPr lang="fr-FR" u="sng" dirty="0" smtClean="0"/>
              <a:t>L’ingénieur génie civil</a:t>
            </a:r>
            <a:r>
              <a:rPr lang="fr-FR" dirty="0"/>
              <a:t>: M. Mohamed </a:t>
            </a:r>
            <a:r>
              <a:rPr lang="fr-FR" dirty="0" err="1"/>
              <a:t>Badreddiene</a:t>
            </a:r>
            <a:r>
              <a:rPr lang="fr-FR" dirty="0"/>
              <a:t> </a:t>
            </a:r>
            <a:r>
              <a:rPr lang="fr-FR" dirty="0" smtClean="0"/>
              <a:t>DAMAK</a:t>
            </a:r>
          </a:p>
          <a:p>
            <a:pPr>
              <a:buFont typeface="Wingdings" panose="05000000000000000000" pitchFamily="2" charset="2"/>
              <a:buChar char="v"/>
            </a:pPr>
            <a:r>
              <a:rPr lang="fr-FR" dirty="0" smtClean="0"/>
              <a:t> </a:t>
            </a:r>
            <a:r>
              <a:rPr lang="fr-FR" u="sng" dirty="0" smtClean="0"/>
              <a:t>L’ingénieur électricité</a:t>
            </a:r>
            <a:r>
              <a:rPr lang="fr-FR" dirty="0"/>
              <a:t>: </a:t>
            </a:r>
            <a:r>
              <a:rPr lang="fr-FR" dirty="0" smtClean="0"/>
              <a:t>MAC</a:t>
            </a:r>
          </a:p>
          <a:p>
            <a:pPr>
              <a:buFont typeface="Wingdings" panose="05000000000000000000" pitchFamily="2" charset="2"/>
              <a:buChar char="v"/>
            </a:pPr>
            <a:r>
              <a:rPr lang="fr-FR" dirty="0" smtClean="0"/>
              <a:t> </a:t>
            </a:r>
            <a:r>
              <a:rPr lang="fr-FR" u="sng" dirty="0" smtClean="0"/>
              <a:t>L’ingénieur </a:t>
            </a:r>
            <a:r>
              <a:rPr lang="fr-FR" u="sng" dirty="0"/>
              <a:t>fluide</a:t>
            </a:r>
            <a:r>
              <a:rPr lang="fr-FR" dirty="0"/>
              <a:t>: SOGETEC</a:t>
            </a:r>
            <a:endParaRPr lang="fr-FR" dirty="0" smtClean="0"/>
          </a:p>
          <a:p>
            <a:pPr>
              <a:buFont typeface="Wingdings" panose="05000000000000000000" pitchFamily="2" charset="2"/>
              <a:buChar char="v"/>
            </a:pPr>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8</a:t>
            </a:fld>
            <a:endParaRPr lang="fr-FR" dirty="0"/>
          </a:p>
        </p:txBody>
      </p:sp>
    </p:spTree>
    <p:extLst>
      <p:ext uri="{BB962C8B-B14F-4D97-AF65-F5344CB8AC3E}">
        <p14:creationId xmlns:p14="http://schemas.microsoft.com/office/powerpoint/2010/main" val="39417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Description du projet</a:t>
            </a:r>
            <a:endParaRPr lang="fr-FR" b="1" dirty="0"/>
          </a:p>
        </p:txBody>
      </p:sp>
      <p:sp>
        <p:nvSpPr>
          <p:cNvPr id="3" name="Espace réservé du contenu 2"/>
          <p:cNvSpPr>
            <a:spLocks noGrp="1"/>
          </p:cNvSpPr>
          <p:nvPr>
            <p:ph idx="1"/>
          </p:nvPr>
        </p:nvSpPr>
        <p:spPr>
          <a:xfrm>
            <a:off x="1053852" y="1898104"/>
            <a:ext cx="9844081" cy="4267200"/>
          </a:xfrm>
        </p:spPr>
        <p:txBody>
          <a:bodyPr/>
          <a:lstStyle/>
          <a:p>
            <a:r>
              <a:rPr lang="fr-FR" dirty="0"/>
              <a:t>Le chantier est situé à N°78 avenue de la liberté et rue de Cologne Tunis.</a:t>
            </a:r>
          </a:p>
          <a:p>
            <a:r>
              <a:rPr lang="fr-FR" dirty="0" smtClean="0"/>
              <a:t>Composition: un sous-sol, un rez-de-chaussée et 8 étages.</a:t>
            </a:r>
          </a:p>
          <a:p>
            <a:r>
              <a:rPr lang="fr-FR" dirty="0" smtClean="0"/>
              <a:t>Surface terrain: 982 m</a:t>
            </a:r>
            <a:r>
              <a:rPr lang="fr-FR" baseline="30000" dirty="0" smtClean="0"/>
              <a:t>2</a:t>
            </a:r>
          </a:p>
          <a:p>
            <a:r>
              <a:rPr lang="fr-FR" dirty="0"/>
              <a:t>49 </a:t>
            </a:r>
            <a:r>
              <a:rPr lang="fr-FR" dirty="0" smtClean="0"/>
              <a:t>places parking</a:t>
            </a:r>
          </a:p>
          <a:p>
            <a:r>
              <a:rPr lang="fr-FR" dirty="0" smtClean="0"/>
              <a:t>9 espaces commerciaux</a:t>
            </a:r>
          </a:p>
          <a:p>
            <a:r>
              <a:rPr lang="fr-FR" dirty="0" smtClean="0"/>
              <a:t>56 bureaux</a:t>
            </a:r>
          </a:p>
          <a:p>
            <a:endParaRPr lang="fr-FR" dirty="0"/>
          </a:p>
        </p:txBody>
      </p:sp>
      <p:sp>
        <p:nvSpPr>
          <p:cNvPr id="4" name="Espace réservé du numéro de diapositive 3"/>
          <p:cNvSpPr>
            <a:spLocks noGrp="1"/>
          </p:cNvSpPr>
          <p:nvPr>
            <p:ph type="sldNum" sz="quarter" idx="12"/>
          </p:nvPr>
        </p:nvSpPr>
        <p:spPr/>
        <p:txBody>
          <a:bodyPr/>
          <a:lstStyle/>
          <a:p>
            <a:pPr algn="r"/>
            <a:fld id="{DF28FB93-0A08-4E7D-8E63-9EFA29F1E093}" type="slidenum">
              <a:rPr lang="fr-FR" smtClean="0"/>
              <a:pPr algn="r"/>
              <a:t>9</a:t>
            </a:fld>
            <a:endParaRPr lang="fr-FR" dirty="0"/>
          </a:p>
        </p:txBody>
      </p:sp>
      <p:pic>
        <p:nvPicPr>
          <p:cNvPr id="5" name="Image 4" descr="D:\Cours\1ere année civil\Stage ouvrier\stage\photo\immeuble el maamour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1251" y="2492896"/>
            <a:ext cx="2135353" cy="3361680"/>
          </a:xfrm>
          <a:prstGeom prst="rect">
            <a:avLst/>
          </a:prstGeom>
          <a:noFill/>
          <a:ln>
            <a:noFill/>
          </a:ln>
        </p:spPr>
      </p:pic>
      <p:pic>
        <p:nvPicPr>
          <p:cNvPr id="6" name="Image 5"/>
          <p:cNvPicPr/>
          <p:nvPr/>
        </p:nvPicPr>
        <p:blipFill rotWithShape="1">
          <a:blip r:embed="rId4">
            <a:extLst>
              <a:ext uri="{28A0092B-C50C-407E-A947-70E740481C1C}">
                <a14:useLocalDpi xmlns:a14="http://schemas.microsoft.com/office/drawing/2010/main" val="0"/>
              </a:ext>
            </a:extLst>
          </a:blip>
          <a:srcRect l="31683" t="25940" r="36329" b="34685"/>
          <a:stretch/>
        </p:blipFill>
        <p:spPr bwMode="auto">
          <a:xfrm>
            <a:off x="4844164" y="3194132"/>
            <a:ext cx="3918416" cy="19592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23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ivre classique 16: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Office_9533608_TF02801059_TF02801059.potx" id="{37027BF9-95D4-4C1E-9AED-1AA80C4B78BB}" vid="{CB03363F-4536-4EC6-93BB-061B81450F65}"/>
    </a:ext>
  </a:extLst>
</a:theme>
</file>

<file path=ppt/theme/theme2.xml><?xml version="1.0" encoding="utf-8"?>
<a:theme xmlns:a="http://schemas.openxmlformats.org/drawingml/2006/main" name="Thème Offic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D80E12-3BE9-4746-820E-FFB249F467F2}">
  <ds:schemaRefs>
    <ds:schemaRef ds:uri="http://www.w3.org/XML/1998/namespace"/>
    <ds:schemaRef ds:uri="4873beb7-5857-4685-be1f-d57550cc96cc"/>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Présentation pédagogique sous forme de livre classique (grand écran)</Template>
  <TotalTime>4145</TotalTime>
  <Words>1286</Words>
  <Application>Microsoft Office PowerPoint</Application>
  <PresentationFormat>Personnalisé</PresentationFormat>
  <Paragraphs>165</Paragraphs>
  <Slides>26</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Calibri</vt:lpstr>
      <vt:lpstr>Constantia</vt:lpstr>
      <vt:lpstr>Times New Roman</vt:lpstr>
      <vt:lpstr>Wingdings</vt:lpstr>
      <vt:lpstr>Livre classique 16:9</vt:lpstr>
      <vt:lpstr>Présentation de stage ouvrier</vt:lpstr>
      <vt:lpstr>Sommaire</vt:lpstr>
      <vt:lpstr>INTRODUCTION</vt:lpstr>
      <vt:lpstr>Présentation PowerPoint</vt:lpstr>
      <vt:lpstr>PRÉSENTATION DE L’ENTREPRISE</vt:lpstr>
      <vt:lpstr>SUD SUD TRAVAUX</vt:lpstr>
      <vt:lpstr>PRÉSENTATION DU PROJET</vt:lpstr>
      <vt:lpstr>Les intervenants du projet</vt:lpstr>
      <vt:lpstr>Description du projet</vt:lpstr>
      <vt:lpstr>OBSERVATION DU CHANTIER</vt:lpstr>
      <vt:lpstr>Effectif du chantier</vt:lpstr>
      <vt:lpstr>Situation du chantier avant stage</vt:lpstr>
      <vt:lpstr>Situation du chantier avant stage</vt:lpstr>
      <vt:lpstr>Excavation des fouilles</vt:lpstr>
      <vt:lpstr>Recépage des pieux</vt:lpstr>
      <vt:lpstr>Présentation PowerPoint</vt:lpstr>
      <vt:lpstr>Coulage de béton de propreté</vt:lpstr>
      <vt:lpstr>Coffrage perdu</vt:lpstr>
      <vt:lpstr>Remblaiement</vt:lpstr>
      <vt:lpstr>Ferraillage</vt:lpstr>
      <vt:lpstr>Coulage du béton</vt:lpstr>
      <vt:lpstr>Quelques remarques</vt:lpstr>
      <vt:lpstr>Quelques remarques</vt:lpstr>
      <vt:lpstr>CONCLUSION</vt:lpstr>
      <vt:lpstr>Présentation PowerPoint</vt:lpstr>
      <vt:lpstr>MERCI POUR VOTRE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du titre</dc:title>
  <dc:creator>fares frikha</dc:creator>
  <cp:lastModifiedBy>fares frikha</cp:lastModifiedBy>
  <cp:revision>86</cp:revision>
  <dcterms:created xsi:type="dcterms:W3CDTF">2019-09-27T01:16:01Z</dcterms:created>
  <dcterms:modified xsi:type="dcterms:W3CDTF">2019-10-02T11:41:50Z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